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7B79AC0-7928-9343-8C78-AAC93995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DE3FC60-EFAE-684A-9FA0-E66B81DD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B6CA4BA-5AF5-A647-9067-C55F346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7634027-CA21-CF40-8B70-5D56EEBC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B67B8E7-EE8F-A241-AE25-94790F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968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86B87FC-94DE-7746-ABB1-01CABCA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68D58F08-229D-1C46-A0D9-BC211CC2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FAC3F36-09FC-D842-B76B-A21FAB8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6560A3C-D2CF-B143-B86B-AEAABA2B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9E247BE-A6FD-BF49-9E20-E574CC7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30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BD87D0FE-C482-B84F-B9AB-5ED26E95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6FA9086-1179-9246-A3C7-FD25C2FD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CADEC9-D8B5-9649-8939-93E2B84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9039A25-D0AE-3049-B065-84E3774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1C92E14-7840-234E-939D-3785BA1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837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7B79AC0-7928-9343-8C78-AAC93995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DE3FC60-EFAE-684A-9FA0-E66B81DD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B6CA4BA-5AF5-A647-9067-C55F346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7634027-CA21-CF40-8B70-5D56EEBC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B67B8E7-EE8F-A241-AE25-94790F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9689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EDAD20-E690-BF46-9294-134D90D4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452F9BF-68C8-DB4F-A3EE-257F8630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36536D0-89A7-A246-99D1-AB53927D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0356FA5-A675-9E42-B2B3-E620B1D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57FB4EE-EC73-1E46-9A87-3156344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198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65FD14A-287E-9043-BC73-577CBC23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FDC0F35-41C3-AB40-B496-A429486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B71AE8E-1D5F-9E41-94DE-D584AEA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92038E-A4DE-D144-B0A3-02FE841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859A330-6496-7E4A-BBB8-3EC6731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132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B687D18-028B-0845-8CED-187771D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57191B1-BC02-2341-9467-94C77F82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22F3B6D-8CB9-EA46-AA0C-C9BC2153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7A1CA2E-A430-104C-BC00-9B5FBCC0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F335ED1-CA79-494F-9E70-5CC91B0A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1D97139-F680-134D-AF75-869A219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508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50817C-A1FB-D940-B528-6076B12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B18E274-424B-B44B-88B6-9136C478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B9D3EF21-4D10-7643-9932-7F56DC56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173525-18EB-6D4E-BA31-505582E2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948EE87D-E74A-F043-B283-9BDCFC4A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D2C56B0F-8686-E046-B707-D534C7B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DB9B85C5-CC9C-294B-8794-6F4BDC2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B5148C7D-CEF8-E94B-A998-7F28F10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6429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79922D3-3CC5-9E4E-865C-5CA4600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E384834-EB05-0046-8370-9F03A77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20DBCD2-E115-4A4A-AC79-004DD6D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981819A-9794-F641-9FA0-3C2DAD4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7712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F8807CB-41D4-4E40-8452-52E3086B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A8DB210-DFF5-9A46-AF0A-80705B8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B95800D-F54F-7C41-B203-C31BB170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87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F30DCF-9907-A34B-AEA2-83CF9CE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3A73471-6D3F-734E-B601-95F019C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6A7D60E-237B-C44E-8AAE-AFD0A11F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C9B3E6A-B097-BD4B-936C-A9394BEA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1D31A64-7B91-D744-B9B5-CF689E15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EDEBF86-DA84-4B43-A9AF-945F456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EDAD20-E690-BF46-9294-134D90D4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452F9BF-68C8-DB4F-A3EE-257F8630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36536D0-89A7-A246-99D1-AB53927D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0356FA5-A675-9E42-B2B3-E620B1D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57FB4EE-EC73-1E46-9A87-3156344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1988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5C70D4A-AE95-5C42-946E-DF694DC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A6B83E4D-3749-4A4C-ACCB-535E5183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69C0B2F-B0EF-1542-AE99-6A1B080E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3E54B22-6229-214B-8F4D-7600D00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376469A-75CB-FB4B-BEC5-610A744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0C2F057-F043-7541-82CF-BA59716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9181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86B87FC-94DE-7746-ABB1-01CABCA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68D58F08-229D-1C46-A0D9-BC211CC2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FAC3F36-09FC-D842-B76B-A21FAB8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6560A3C-D2CF-B143-B86B-AEAABA2B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9E247BE-A6FD-BF49-9E20-E574CC7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306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BD87D0FE-C482-B84F-B9AB-5ED26E95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6FA9086-1179-9246-A3C7-FD25C2FD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CADEC9-D8B5-9649-8939-93E2B84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9039A25-D0AE-3049-B065-84E3774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1C92E14-7840-234E-939D-3785BA1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83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65FD14A-287E-9043-BC73-577CBC23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FDC0F35-41C3-AB40-B496-A429486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B71AE8E-1D5F-9E41-94DE-D584AEA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92038E-A4DE-D144-B0A3-02FE841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859A330-6496-7E4A-BBB8-3EC6731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13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B687D18-028B-0845-8CED-187771D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57191B1-BC02-2341-9467-94C77F82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22F3B6D-8CB9-EA46-AA0C-C9BC2153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7A1CA2E-A430-104C-BC00-9B5FBCC0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F335ED1-CA79-494F-9E70-5CC91B0A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1D97139-F680-134D-AF75-869A219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50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50817C-A1FB-D940-B528-6076B12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B18E274-424B-B44B-88B6-9136C478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B9D3EF21-4D10-7643-9932-7F56DC56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173525-18EB-6D4E-BA31-505582E2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948EE87D-E74A-F043-B283-9BDCFC4A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D2C56B0F-8686-E046-B707-D534C7B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DB9B85C5-CC9C-294B-8794-6F4BDC2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B5148C7D-CEF8-E94B-A998-7F28F10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642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79922D3-3CC5-9E4E-865C-5CA4600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E384834-EB05-0046-8370-9F03A77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20DBCD2-E115-4A4A-AC79-004DD6D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981819A-9794-F641-9FA0-3C2DAD4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77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F8807CB-41D4-4E40-8452-52E3086B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A8DB210-DFF5-9A46-AF0A-80705B8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B95800D-F54F-7C41-B203-C31BB170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F30DCF-9907-A34B-AEA2-83CF9CE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3A73471-6D3F-734E-B601-95F019C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6A7D60E-237B-C44E-8AAE-AFD0A11F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C9B3E6A-B097-BD4B-936C-A9394BEA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1D31A64-7B91-D744-B9B5-CF689E15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EDEBF86-DA84-4B43-A9AF-945F456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5C70D4A-AE95-5C42-946E-DF694DC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A6B83E4D-3749-4A4C-ACCB-535E5183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69C0B2F-B0EF-1542-AE99-6A1B080E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3E54B22-6229-214B-8F4D-7600D00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376469A-75CB-FB4B-BEC5-610A744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0C2F057-F043-7541-82CF-BA59716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91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5ED71FD3-5B78-4747-927E-C1BD6B2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D4B653-4389-2A47-BA5D-8C4B613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F505FC1-80C0-0D4B-98DD-91680D44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7C87FEE-4CD8-7043-A74F-E1139DE2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D35E573-CDE2-FB41-ACFD-278C41B8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63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5ED71FD3-5B78-4747-927E-C1BD6B2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D4B653-4389-2A47-BA5D-8C4B613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F505FC1-80C0-0D4B-98DD-91680D44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2894-49BD-4786-8D6D-EE85C09A3D2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7C87FEE-4CD8-7043-A74F-E1139DE2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D35E573-CDE2-FB41-ACFD-278C41B8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9603-E3F8-4081-BF85-D9FFEEE1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63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歡笑時你同喜  憂傷時你共泣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因你是我力量  我就不會絕望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困乏軟弱中有你賜恩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4100" name="Picture 4" descr="Slid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5124" name="Picture 4" descr="Slid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2052" name="Picture 4" descr="Slid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3076" name="Picture 4" descr="Slid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4100" name="Picture 4" descr="Slid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5124" name="Picture 4" descr="Slid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　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香陳列在祢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黑暗勢力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搖動我的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　我的敬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祢面前　蒙祢悅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天軍屈膝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伏敬拜在祢寶座前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祢充滿　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我的敬拜打開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　在這地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4100" name="Picture 4" descr="Slid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5124" name="Picture 4" descr="Slid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佈景主題1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107</Words>
  <Application>Microsoft Office PowerPoint</Application>
  <PresentationFormat>如螢幕大小 (16:9)</PresentationFormat>
  <Paragraphs>36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佈景主題1</vt:lpstr>
      <vt:lpstr>1_佈景主題1</vt:lpstr>
      <vt:lpstr>因你與我同行</vt:lpstr>
      <vt:lpstr>因你與我同行</vt:lpstr>
      <vt:lpstr>因你與我同行</vt:lpstr>
      <vt:lpstr>打開天窗</vt:lpstr>
      <vt:lpstr>打開天窗</vt:lpstr>
      <vt:lpstr>打開天窗</vt:lpstr>
      <vt:lpstr>打開天窗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因你與我同行</dc:title>
  <dc:creator>Admin</dc:creator>
  <cp:lastModifiedBy>Admin</cp:lastModifiedBy>
  <cp:revision>3</cp:revision>
  <dcterms:created xsi:type="dcterms:W3CDTF">2020-04-30T12:07:19Z</dcterms:created>
  <dcterms:modified xsi:type="dcterms:W3CDTF">2020-04-30T12:26:08Z</dcterms:modified>
</cp:coreProperties>
</file>