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24384000" cy="13716000"/>
  <p:notesSz cx="6858000" cy="9144000"/>
  <p:defaultTextStyle>
    <a:defPPr>
      <a:defRPr lang="zh-TW"/>
    </a:defPPr>
    <a:lvl1pPr algn="ctr" defTabSz="820738" rtl="0" fontAlgn="base" hangingPunct="0">
      <a:spcBef>
        <a:spcPct val="0"/>
      </a:spcBef>
      <a:spcAft>
        <a:spcPct val="0"/>
      </a:spcAft>
      <a:defRPr sz="58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1pPr>
    <a:lvl2pPr marL="457200" indent="-114300" algn="ctr" defTabSz="820738" rtl="0" fontAlgn="base" hangingPunct="0">
      <a:spcBef>
        <a:spcPct val="0"/>
      </a:spcBef>
      <a:spcAft>
        <a:spcPct val="0"/>
      </a:spcAft>
      <a:defRPr sz="58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2pPr>
    <a:lvl3pPr marL="914400" indent="-228600" algn="ctr" defTabSz="820738" rtl="0" fontAlgn="base" hangingPunct="0">
      <a:spcBef>
        <a:spcPct val="0"/>
      </a:spcBef>
      <a:spcAft>
        <a:spcPct val="0"/>
      </a:spcAft>
      <a:defRPr sz="58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3pPr>
    <a:lvl4pPr marL="1371600" indent="-342900" algn="ctr" defTabSz="820738" rtl="0" fontAlgn="base" hangingPunct="0">
      <a:spcBef>
        <a:spcPct val="0"/>
      </a:spcBef>
      <a:spcAft>
        <a:spcPct val="0"/>
      </a:spcAft>
      <a:defRPr sz="58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4pPr>
    <a:lvl5pPr marL="1828800" indent="-457200" algn="ctr" defTabSz="820738" rtl="0" fontAlgn="base" hangingPunct="0">
      <a:spcBef>
        <a:spcPct val="0"/>
      </a:spcBef>
      <a:spcAft>
        <a:spcPct val="0"/>
      </a:spcAft>
      <a:defRPr sz="58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5pPr>
    <a:lvl6pPr marL="2286000" algn="l" defTabSz="914400" rtl="0" eaLnBrk="1" latinLnBrk="0" hangingPunct="1">
      <a:defRPr sz="58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6pPr>
    <a:lvl7pPr marL="2743200" algn="l" defTabSz="914400" rtl="0" eaLnBrk="1" latinLnBrk="0" hangingPunct="1">
      <a:defRPr sz="58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7pPr>
    <a:lvl8pPr marL="3200400" algn="l" defTabSz="914400" rtl="0" eaLnBrk="1" latinLnBrk="0" hangingPunct="1">
      <a:defRPr sz="58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8pPr>
    <a:lvl9pPr marL="3657600" algn="l" defTabSz="914400" rtl="0" eaLnBrk="1" latinLnBrk="0" hangingPunct="1">
      <a:defRPr sz="58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38" y="-570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TW" noProof="0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zh-TW" altLang="zh-TW" noProof="0" smtClean="0">
                <a:sym typeface="Lucida Grande" charset="0"/>
              </a:rPr>
              <a:t>Second level</a:t>
            </a:r>
          </a:p>
          <a:p>
            <a:pPr lvl="2"/>
            <a:r>
              <a:rPr lang="zh-TW" altLang="zh-TW" noProof="0" smtClean="0">
                <a:sym typeface="Lucida Grande" charset="0"/>
              </a:rPr>
              <a:t>Third level</a:t>
            </a:r>
          </a:p>
          <a:p>
            <a:pPr lvl="3"/>
            <a:r>
              <a:rPr lang="zh-TW" altLang="zh-TW" noProof="0" smtClean="0">
                <a:sym typeface="Lucida Grande" charset="0"/>
              </a:rPr>
              <a:t>Fourth level</a:t>
            </a:r>
          </a:p>
          <a:p>
            <a:pPr lvl="4"/>
            <a:r>
              <a:rPr lang="zh-TW" altLang="zh-TW" noProof="0" smtClean="0">
                <a:sym typeface="Lucida Grand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1pPr>
    <a:lvl2pPr indent="228600"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2pPr>
    <a:lvl3pPr indent="457200"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3pPr>
    <a:lvl4pPr indent="685800"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4pPr>
    <a:lvl5pPr indent="914400"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9680D3-749A-485C-9029-C4B81628947C}" type="slidenum">
              <a:rPr lang="zh-TW" altLang="zh-TW"/>
              <a:pPr/>
              <a:t>‹#›</a:t>
            </a:fld>
            <a:endParaRPr lang="zh-TW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B9FD23-EFCC-4D1F-A78B-C67899D96D1E}" type="slidenum">
              <a:rPr lang="zh-TW" altLang="zh-TW"/>
              <a:pPr/>
              <a:t>‹#›</a:t>
            </a:fld>
            <a:endParaRPr lang="zh-TW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5871825" y="357188"/>
            <a:ext cx="3678238" cy="115728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833938" y="357188"/>
            <a:ext cx="10885487" cy="115728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F178D5-9847-4B0C-B025-4F9191F6345E}" type="slidenum">
              <a:rPr lang="zh-TW" altLang="zh-TW"/>
              <a:pPr/>
              <a:t>‹#›</a:t>
            </a:fld>
            <a:endParaRPr lang="zh-TW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9C5E62-F18C-4697-BF6C-0434D4DA140C}" type="slidenum">
              <a:rPr lang="zh-TW" altLang="zh-TW"/>
              <a:pPr/>
              <a:t>‹#›</a:t>
            </a:fld>
            <a:endParaRPr lang="zh-TW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258622-893C-4F51-BDF0-BEB7191344DD}" type="slidenum">
              <a:rPr lang="zh-TW" altLang="zh-TW"/>
              <a:pPr/>
              <a:t>‹#›</a:t>
            </a:fld>
            <a:endParaRPr lang="zh-TW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833938" y="3892550"/>
            <a:ext cx="7281862" cy="8037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268200" y="3892550"/>
            <a:ext cx="7281863" cy="8037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0C9FBF-591D-46D8-B7DC-5B5E21B7BB86}" type="slidenum">
              <a:rPr lang="zh-TW" altLang="zh-TW"/>
              <a:pPr/>
              <a:t>‹#›</a:t>
            </a:fld>
            <a:endParaRPr lang="zh-TW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16BAB0-6668-4DF2-9B5A-BA0634DE4F8C}" type="slidenum">
              <a:rPr lang="zh-TW" altLang="zh-TW"/>
              <a:pPr/>
              <a:t>‹#›</a:t>
            </a:fld>
            <a:endParaRPr lang="zh-TW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2F794F4-9131-4012-8A25-907A078B15A3}" type="slidenum">
              <a:rPr lang="zh-TW" altLang="zh-TW"/>
              <a:pPr/>
              <a:t>‹#›</a:t>
            </a:fld>
            <a:endParaRPr lang="zh-TW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1CCC73-74D7-4F19-9090-AF947E4287F1}" type="slidenum">
              <a:rPr lang="zh-TW" altLang="zh-TW"/>
              <a:pPr/>
              <a:t>‹#›</a:t>
            </a:fld>
            <a:endParaRPr lang="zh-TW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1E80B5-6633-40F7-BCF6-747C8AFEB4CA}" type="slidenum">
              <a:rPr lang="zh-TW" altLang="zh-TW"/>
              <a:pPr/>
              <a:t>‹#›</a:t>
            </a:fld>
            <a:endParaRPr lang="zh-TW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>
              <a:sym typeface="Gill Sans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C65A6E-ADBE-4CFF-9329-93E536994B98}" type="slidenum">
              <a:rPr lang="zh-TW" altLang="zh-TW"/>
              <a:pPr/>
              <a:t>‹#›</a:t>
            </a:fld>
            <a:endParaRPr lang="zh-TW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/>
          </p:cNvSpPr>
          <p:nvPr>
            <p:ph type="title"/>
          </p:nvPr>
        </p:nvSpPr>
        <p:spPr bwMode="auto">
          <a:xfrm>
            <a:off x="4833938" y="357188"/>
            <a:ext cx="14716125" cy="34290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71437" tIns="71437" rIns="71437" bIns="714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TW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/>
          </p:cNvSpPr>
          <p:nvPr>
            <p:ph type="body" idx="1"/>
          </p:nvPr>
        </p:nvSpPr>
        <p:spPr bwMode="auto">
          <a:xfrm>
            <a:off x="4833938" y="3892550"/>
            <a:ext cx="14716125" cy="80375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71437" tIns="71437" rIns="71437" bIns="714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TW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zh-TW" altLang="zh-TW" smtClean="0">
                <a:sym typeface="Gill Sans" charset="0"/>
              </a:rPr>
              <a:t>Second level</a:t>
            </a:r>
          </a:p>
          <a:p>
            <a:pPr lvl="2"/>
            <a:r>
              <a:rPr lang="zh-TW" altLang="zh-TW" smtClean="0">
                <a:sym typeface="Gill Sans" charset="0"/>
              </a:rPr>
              <a:t>Third level</a:t>
            </a:r>
          </a:p>
          <a:p>
            <a:pPr lvl="3"/>
            <a:r>
              <a:rPr lang="zh-TW" altLang="zh-TW" smtClean="0">
                <a:sym typeface="Gill Sans" charset="0"/>
              </a:rPr>
              <a:t>Fourth level</a:t>
            </a:r>
          </a:p>
          <a:p>
            <a:pPr lvl="4"/>
            <a:r>
              <a:rPr lang="zh-TW" altLang="zh-TW" smtClean="0">
                <a:sym typeface="Gill Sans" charset="0"/>
              </a:rPr>
              <a:t>Fifth level</a:t>
            </a:r>
          </a:p>
        </p:txBody>
      </p:sp>
      <p:sp>
        <p:nvSpPr>
          <p:cNvPr id="2" name="Rectangle 3"/>
          <p:cNvSpPr>
            <a:spLocks noGrp="1"/>
          </p:cNvSpPr>
          <p:nvPr>
            <p:ph type="sldNum" sz="quarter" idx="2"/>
          </p:nvPr>
        </p:nvSpPr>
        <p:spPr bwMode="auto">
          <a:xfrm>
            <a:off x="11952288" y="13019088"/>
            <a:ext cx="460375" cy="498475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71437" tIns="71437" rIns="71437" bIns="71437" numCol="1" anchor="t" anchorCtr="0" compatLnSpc="1">
            <a:prstTxWarp prst="textNoShape">
              <a:avLst/>
            </a:prstTxWarp>
          </a:bodyPr>
          <a:lstStyle>
            <a:lvl1pPr>
              <a:defRPr sz="2400">
                <a:ea typeface="新細明體" pitchFamily="18" charset="-120"/>
              </a:defRPr>
            </a:lvl1pPr>
          </a:lstStyle>
          <a:p>
            <a:fld id="{C650EF8B-E5D3-4001-8579-70C8B7D3CB0B}" type="slidenum">
              <a:rPr lang="zh-TW" altLang="zh-TW"/>
              <a:pPr/>
              <a:t>‹#›</a:t>
            </a:fld>
            <a:endParaRPr lang="zh-TW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20738" rtl="0" eaLnBrk="0" fontAlgn="base" hangingPunct="0">
        <a:spcBef>
          <a:spcPct val="0"/>
        </a:spcBef>
        <a:spcAft>
          <a:spcPct val="0"/>
        </a:spcAft>
        <a:defRPr sz="11800">
          <a:solidFill>
            <a:srgbClr val="000000"/>
          </a:solidFill>
          <a:latin typeface="+mj-lt"/>
          <a:ea typeface="+mj-ea"/>
          <a:cs typeface="+mj-cs"/>
          <a:sym typeface="Gill Sans" charset="0"/>
        </a:defRPr>
      </a:lvl1pPr>
      <a:lvl2pPr algn="ctr" defTabSz="820738" rtl="0" eaLnBrk="0" fontAlgn="base" hangingPunct="0">
        <a:spcBef>
          <a:spcPct val="0"/>
        </a:spcBef>
        <a:spcAft>
          <a:spcPct val="0"/>
        </a:spcAft>
        <a:defRPr sz="11800">
          <a:solidFill>
            <a:srgbClr val="000000"/>
          </a:solidFill>
          <a:latin typeface="Gill Sans" charset="0"/>
          <a:ea typeface="Gill Sans" charset="0"/>
          <a:cs typeface="Gill Sans" charset="0"/>
          <a:sym typeface="Gill Sans" charset="0"/>
        </a:defRPr>
      </a:lvl2pPr>
      <a:lvl3pPr algn="ctr" defTabSz="820738" rtl="0" eaLnBrk="0" fontAlgn="base" hangingPunct="0">
        <a:spcBef>
          <a:spcPct val="0"/>
        </a:spcBef>
        <a:spcAft>
          <a:spcPct val="0"/>
        </a:spcAft>
        <a:defRPr sz="11800">
          <a:solidFill>
            <a:srgbClr val="000000"/>
          </a:solidFill>
          <a:latin typeface="Gill Sans" charset="0"/>
          <a:ea typeface="Gill Sans" charset="0"/>
          <a:cs typeface="Gill Sans" charset="0"/>
          <a:sym typeface="Gill Sans" charset="0"/>
        </a:defRPr>
      </a:lvl3pPr>
      <a:lvl4pPr algn="ctr" defTabSz="820738" rtl="0" eaLnBrk="0" fontAlgn="base" hangingPunct="0">
        <a:spcBef>
          <a:spcPct val="0"/>
        </a:spcBef>
        <a:spcAft>
          <a:spcPct val="0"/>
        </a:spcAft>
        <a:defRPr sz="11800">
          <a:solidFill>
            <a:srgbClr val="000000"/>
          </a:solidFill>
          <a:latin typeface="Gill Sans" charset="0"/>
          <a:ea typeface="Gill Sans" charset="0"/>
          <a:cs typeface="Gill Sans" charset="0"/>
          <a:sym typeface="Gill Sans" charset="0"/>
        </a:defRPr>
      </a:lvl4pPr>
      <a:lvl5pPr algn="ctr" defTabSz="820738" rtl="0" eaLnBrk="0" fontAlgn="base" hangingPunct="0">
        <a:spcBef>
          <a:spcPct val="0"/>
        </a:spcBef>
        <a:spcAft>
          <a:spcPct val="0"/>
        </a:spcAft>
        <a:defRPr sz="11800">
          <a:solidFill>
            <a:srgbClr val="000000"/>
          </a:solidFill>
          <a:latin typeface="Gill Sans" charset="0"/>
          <a:ea typeface="Gill Sans" charset="0"/>
          <a:cs typeface="Gill Sans" charset="0"/>
          <a:sym typeface="Gill Sans" charset="0"/>
        </a:defRPr>
      </a:lvl5pPr>
      <a:lvl6pPr marL="457200" algn="ctr" defTabSz="820738" rtl="0" fontAlgn="base" hangingPunct="0">
        <a:spcBef>
          <a:spcPct val="0"/>
        </a:spcBef>
        <a:spcAft>
          <a:spcPct val="0"/>
        </a:spcAft>
        <a:defRPr sz="11800">
          <a:solidFill>
            <a:srgbClr val="000000"/>
          </a:solidFill>
          <a:latin typeface="Gill Sans" charset="0"/>
          <a:ea typeface="Gill Sans" charset="0"/>
          <a:cs typeface="Gill Sans" charset="0"/>
          <a:sym typeface="Gill Sans" charset="0"/>
        </a:defRPr>
      </a:lvl6pPr>
      <a:lvl7pPr marL="914400" algn="ctr" defTabSz="820738" rtl="0" fontAlgn="base" hangingPunct="0">
        <a:spcBef>
          <a:spcPct val="0"/>
        </a:spcBef>
        <a:spcAft>
          <a:spcPct val="0"/>
        </a:spcAft>
        <a:defRPr sz="11800">
          <a:solidFill>
            <a:srgbClr val="000000"/>
          </a:solidFill>
          <a:latin typeface="Gill Sans" charset="0"/>
          <a:ea typeface="Gill Sans" charset="0"/>
          <a:cs typeface="Gill Sans" charset="0"/>
          <a:sym typeface="Gill Sans" charset="0"/>
        </a:defRPr>
      </a:lvl7pPr>
      <a:lvl8pPr marL="1371600" algn="ctr" defTabSz="820738" rtl="0" fontAlgn="base" hangingPunct="0">
        <a:spcBef>
          <a:spcPct val="0"/>
        </a:spcBef>
        <a:spcAft>
          <a:spcPct val="0"/>
        </a:spcAft>
        <a:defRPr sz="11800">
          <a:solidFill>
            <a:srgbClr val="000000"/>
          </a:solidFill>
          <a:latin typeface="Gill Sans" charset="0"/>
          <a:ea typeface="Gill Sans" charset="0"/>
          <a:cs typeface="Gill Sans" charset="0"/>
          <a:sym typeface="Gill Sans" charset="0"/>
        </a:defRPr>
      </a:lvl8pPr>
      <a:lvl9pPr marL="1828800" algn="ctr" defTabSz="820738" rtl="0" fontAlgn="base" hangingPunct="0">
        <a:spcBef>
          <a:spcPct val="0"/>
        </a:spcBef>
        <a:spcAft>
          <a:spcPct val="0"/>
        </a:spcAft>
        <a:defRPr sz="11800">
          <a:solidFill>
            <a:srgbClr val="000000"/>
          </a:solidFill>
          <a:latin typeface="Gill Sans" charset="0"/>
          <a:ea typeface="Gill Sans" charset="0"/>
          <a:cs typeface="Gill Sans" charset="0"/>
          <a:sym typeface="Gill Sans" charset="0"/>
        </a:defRPr>
      </a:lvl9pPr>
    </p:titleStyle>
    <p:bodyStyle>
      <a:lvl1pPr marL="1106488" indent="-788988" algn="l" defTabSz="820738" rtl="0" eaLnBrk="0" fontAlgn="base" hangingPunct="0">
        <a:spcBef>
          <a:spcPts val="3300"/>
        </a:spcBef>
        <a:spcAft>
          <a:spcPct val="0"/>
        </a:spcAft>
        <a:buSzPct val="171000"/>
        <a:buChar char="•"/>
        <a:defRPr sz="58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1pPr>
      <a:lvl2pPr marL="1550988" indent="-788988" algn="l" defTabSz="820738" rtl="0" eaLnBrk="0" fontAlgn="base" hangingPunct="0">
        <a:spcBef>
          <a:spcPts val="3300"/>
        </a:spcBef>
        <a:spcAft>
          <a:spcPct val="0"/>
        </a:spcAft>
        <a:buSzPct val="171000"/>
        <a:buChar char="•"/>
        <a:defRPr sz="58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2pPr>
      <a:lvl3pPr marL="1995488" indent="-788988" algn="l" defTabSz="820738" rtl="0" eaLnBrk="0" fontAlgn="base" hangingPunct="0">
        <a:spcBef>
          <a:spcPts val="3300"/>
        </a:spcBef>
        <a:spcAft>
          <a:spcPct val="0"/>
        </a:spcAft>
        <a:buSzPct val="171000"/>
        <a:buChar char="•"/>
        <a:defRPr sz="58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3pPr>
      <a:lvl4pPr marL="2439988" indent="-788988" algn="l" defTabSz="820738" rtl="0" eaLnBrk="0" fontAlgn="base" hangingPunct="0">
        <a:spcBef>
          <a:spcPts val="3300"/>
        </a:spcBef>
        <a:spcAft>
          <a:spcPct val="0"/>
        </a:spcAft>
        <a:buSzPct val="171000"/>
        <a:buChar char="•"/>
        <a:defRPr sz="58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4pPr>
      <a:lvl5pPr marL="2884488" indent="-788988" algn="l" defTabSz="820738" rtl="0" eaLnBrk="0" fontAlgn="base" hangingPunct="0">
        <a:spcBef>
          <a:spcPts val="3300"/>
        </a:spcBef>
        <a:spcAft>
          <a:spcPct val="0"/>
        </a:spcAft>
        <a:buSzPct val="171000"/>
        <a:buChar char="•"/>
        <a:defRPr sz="58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5pPr>
      <a:lvl6pPr marL="3341688" indent="-788988" algn="l" defTabSz="820738" rtl="0" fontAlgn="base" hangingPunct="0">
        <a:spcBef>
          <a:spcPts val="3300"/>
        </a:spcBef>
        <a:spcAft>
          <a:spcPct val="0"/>
        </a:spcAft>
        <a:buSzPct val="171000"/>
        <a:buChar char="•"/>
        <a:defRPr sz="58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6pPr>
      <a:lvl7pPr marL="3798888" indent="-788988" algn="l" defTabSz="820738" rtl="0" fontAlgn="base" hangingPunct="0">
        <a:spcBef>
          <a:spcPts val="3300"/>
        </a:spcBef>
        <a:spcAft>
          <a:spcPct val="0"/>
        </a:spcAft>
        <a:buSzPct val="171000"/>
        <a:buChar char="•"/>
        <a:defRPr sz="58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7pPr>
      <a:lvl8pPr marL="4256088" indent="-788988" algn="l" defTabSz="820738" rtl="0" fontAlgn="base" hangingPunct="0">
        <a:spcBef>
          <a:spcPts val="3300"/>
        </a:spcBef>
        <a:spcAft>
          <a:spcPct val="0"/>
        </a:spcAft>
        <a:buSzPct val="171000"/>
        <a:buChar char="•"/>
        <a:defRPr sz="58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8pPr>
      <a:lvl9pPr marL="4713288" indent="-788988" algn="l" defTabSz="820738" rtl="0" fontAlgn="base" hangingPunct="0">
        <a:spcBef>
          <a:spcPts val="3300"/>
        </a:spcBef>
        <a:spcAft>
          <a:spcPct val="0"/>
        </a:spcAft>
        <a:buSzPct val="171000"/>
        <a:buChar char="•"/>
        <a:defRPr sz="58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 descr="GLOW01_editable_16x9.049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 descr="PW11P_editable_16x9.050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 descr="PW11P_editable_16x9.051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 descr="PW11P_editable_16x9.052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 descr="PW11P_editable_16x9.053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 descr="PW11P_editable_16x9.050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 descr="PW11P_editable_16x9.051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 descr="PW11P_editable_16x9.052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 descr="PW11P_editable_16x9.053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 descr="PW11P_editable_16x9.052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 descr="PW11P_editable_16x9.053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 descr="GLOW01_editable_16x9.050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 descr="GLOW01_editable_16x9.051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 descr="GLOW01_editable_16x9.052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 descr="GLOW01_editable_16x9.050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 descr="GLOW01_editable_16x9.051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 descr="GLOW01_editable_16x9.052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 descr="GLOW01_editable_16x9.051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 descr="GLOW01_editable_16x9.052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dist="25400" dir="5400000" algn="ctr" rotWithShape="0">
            <a:srgbClr val="000000">
              <a:alpha val="50000"/>
            </a:srgbClr>
          </a:outerShdw>
        </a:effectLst>
      </a:spPr>
      <a:bodyPr vert="horz" wrap="square" lIns="71437" tIns="71437" rIns="71437" bIns="71437" numCol="1" anchor="ctr" anchorCtr="0" compatLnSpc="1">
        <a:prstTxWarp prst="textNoShape">
          <a:avLst/>
        </a:prstTxWarp>
        <a:spAutoFit/>
      </a:bodyPr>
      <a:lstStyle>
        <a:defPPr marL="0" marR="0" indent="0" algn="ctr" defTabSz="820738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zh-TW" sz="5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Gill Sans" charset="0"/>
            <a:cs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dist="25400" dir="5400000" algn="ctr" rotWithShape="0">
            <a:srgbClr val="000000">
              <a:alpha val="50000"/>
            </a:srgbClr>
          </a:outerShdw>
        </a:effectLst>
      </a:spPr>
      <a:bodyPr vert="horz" wrap="square" lIns="71437" tIns="71437" rIns="71437" bIns="71437" numCol="1" anchor="ctr" anchorCtr="0" compatLnSpc="1">
        <a:prstTxWarp prst="textNoShape">
          <a:avLst/>
        </a:prstTxWarp>
        <a:spAutoFit/>
      </a:bodyPr>
      <a:lstStyle>
        <a:defPPr marL="0" marR="0" indent="0" algn="ctr" defTabSz="820738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zh-TW" sz="5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Gill Sans" charset="0"/>
            <a:cs typeface="Gill Sans" charset="0"/>
            <a:sym typeface="Gill Sans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PresentationFormat>自訂</PresentationFormat>
  <Paragraphs>0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3" baseType="lpstr">
      <vt:lpstr>Gill Sans</vt:lpstr>
      <vt:lpstr>Arial</vt:lpstr>
      <vt:lpstr>Lucida Grande</vt:lpstr>
      <vt:lpstr>White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大唐</dc:creator>
  <cp:lastModifiedBy>Admin</cp:lastModifiedBy>
  <cp:revision>1</cp:revision>
  <dcterms:modified xsi:type="dcterms:W3CDTF">2020-05-05T13:19:11Z</dcterms:modified>
</cp:coreProperties>
</file>