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381426-E07B-4174-B4D5-73309E67A9B6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16CB52-6CE0-42A9-BD36-980950170E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53" y="205979"/>
            <a:ext cx="8233647" cy="670514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54532" y="1554596"/>
            <a:ext cx="8087005" cy="291917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耶穌  我要愛慕你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我要愛慕你   傾倒我的生命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你是我唯一所求</a:t>
            </a:r>
            <a:r>
              <a:rPr lang="en-US" altLang="zh-TW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讓我心單單渴慕你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307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4100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512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2052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307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4100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512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6148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7172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4100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53" y="205979"/>
            <a:ext cx="8233647" cy="670514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54532" y="1554596"/>
            <a:ext cx="8087005" cy="291917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耶穌  我要愛慕你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我要愛慕你   傾倒我的生命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你是我唯一所求</a:t>
            </a:r>
            <a:r>
              <a:rPr lang="en-US" altLang="zh-TW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讓我心單單渴慕你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512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2969" y="1403906"/>
            <a:ext cx="7345810" cy="306986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我心滿溢   我心滿溢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對你的愛和思念無止盡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讓我走向   你的身旁 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貼近你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主啊   我渴慕尋求你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53" y="205979"/>
            <a:ext cx="8233647" cy="670514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54532" y="1554596"/>
            <a:ext cx="8087005" cy="291917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耶穌  我要愛慕你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我要愛慕你   傾倒我的生命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你是我唯一所求</a:t>
            </a:r>
            <a:r>
              <a:rPr lang="en-US" altLang="zh-TW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讓我心單單渴慕你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2969" y="1403906"/>
            <a:ext cx="7345810" cy="306986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我心滿溢   我心滿溢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對你的愛和思念無止盡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讓我走向   你的身旁 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貼近你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主啊   我渴慕尋求你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2969" y="1403906"/>
            <a:ext cx="7345810" cy="306986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我心滿溢   我心滿溢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對你的愛和思念無止盡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讓我走向   你的身旁 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貼近你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主啊   我渴慕尋求你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2969" y="1403906"/>
            <a:ext cx="7345810" cy="306986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我心滿溢   我心滿溢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對你的愛和思念無止盡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讓我走向   你的身旁 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貼近你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主啊   我渴慕尋求你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50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</a:rPr>
              <a:t>我要愛慕你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B76A-DEB2-4DFE-A78C-FA3DF6674CEF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2969" y="1403906"/>
            <a:ext cx="7345810" cy="306986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我心滿溢   我心滿溢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對你的愛和思念無止盡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讓我走向   你的身旁 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貼近你</a:t>
            </a:r>
            <a:endParaRPr lang="en-US" altLang="zh-TW" sz="41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主啊   我渴慕尋求你</a:t>
            </a:r>
            <a:endParaRPr lang="zh-TW" altLang="en-US" sz="4100" b="1" dirty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26412"/>
            <a:ext cx="7358063" cy="1300106"/>
          </a:xfrm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92969" y="1426518"/>
            <a:ext cx="7358063" cy="3079905"/>
          </a:xfrm>
        </p:spPr>
        <p:txBody>
          <a:bodyPr/>
          <a:lstStyle/>
          <a:p>
            <a:pPr marL="558025">
              <a:spcBef>
                <a:spcPct val="0"/>
              </a:spcBef>
            </a:pPr>
            <a:endParaRPr lang="en-US" altLang="zh-TW" dirty="0" smtClean="0">
              <a:ea typeface="新細明體" charset="-120"/>
            </a:endParaRPr>
          </a:p>
        </p:txBody>
      </p:sp>
      <p:pic>
        <p:nvPicPr>
          <p:cNvPr id="2052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如螢幕大小 (16:9)</PresentationFormat>
  <Paragraphs>53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佈景主題</vt:lpstr>
      <vt:lpstr>原創</vt:lpstr>
      <vt:lpstr>         我要愛慕你</vt:lpstr>
      <vt:lpstr>         我要愛慕你</vt:lpstr>
      <vt:lpstr>         我要愛慕你</vt:lpstr>
      <vt:lpstr>         我要愛慕你</vt:lpstr>
      <vt:lpstr>         我要愛慕你</vt:lpstr>
      <vt:lpstr>         我要愛慕你</vt:lpstr>
      <vt:lpstr>         我要愛慕你</vt:lpstr>
      <vt:lpstr>         我要愛慕你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我要愛慕你</dc:title>
  <dc:creator>Admin</dc:creator>
  <cp:lastModifiedBy>Admin</cp:lastModifiedBy>
  <cp:revision>1</cp:revision>
  <dcterms:created xsi:type="dcterms:W3CDTF">2020-05-12T13:25:51Z</dcterms:created>
  <dcterms:modified xsi:type="dcterms:W3CDTF">2020-05-12T13:27:26Z</dcterms:modified>
</cp:coreProperties>
</file>