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59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9C0F-3E49-40C5-AA70-3D537DB63101}" type="datetimeFigureOut">
              <a:rPr lang="zh-TW" altLang="en-US" smtClean="0"/>
              <a:pPr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3696-3720-4495-B6B5-F8487E832D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屬於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  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我永遠的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福分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只想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日夜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殿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中獻上敬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拜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定睛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美  世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上一切變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暗淡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除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你以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外  我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還能有誰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一生奉獻   一生不回頭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一生奉獻   一生不回頭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一生奉獻  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不回頭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4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4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讓我留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同在裡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4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賜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我力量讓我更多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我哪都不想去 只想日夜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殿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中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獻上敬拜  全心全意來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zh-TW" alt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屬於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  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我永遠的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福分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只想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日夜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殿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中獻上敬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拜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定睛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美  世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上一切變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暗淡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除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以外  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還能有誰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4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讓我留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同在裡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4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賜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我力量讓我更多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我哪都不想去 只想日夜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殿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中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獻上敬拜  全心全意來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zh-TW" alt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能不能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4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讓我留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同在裡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能不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能</a:t>
            </a:r>
            <a:r>
              <a:rPr lang="en-US" altLang="zh-TW" sz="44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賜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我力量讓我更多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我哪都不想去 只想日夜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殿</a:t>
            </a: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中</a:t>
            </a:r>
            <a:endParaRPr lang="en-US" altLang="zh-TW" sz="4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latin typeface="Microsoft JhengHei" pitchFamily="34" charset="-120"/>
                <a:ea typeface="Microsoft JhengHei" pitchFamily="34" charset="-120"/>
              </a:rPr>
              <a:t>獻上敬拜  全心全意來</a:t>
            </a:r>
            <a:r>
              <a:rPr lang="zh-TW" altLang="en-US" sz="4400" b="1" dirty="0" smtClean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CN" altLang="en-US" sz="4400" b="1" dirty="0" smtClean="0"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zh-TW" altLang="en-US" sz="4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親愛的寶貴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何等地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的心深深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親愛的寶貴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何等地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的心深深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一生奉獻   一生不回頭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親愛的寶貴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何等地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甘甜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的心深深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4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</a:t>
            </a:r>
            <a:endParaRPr lang="zh-TW" altLang="en-US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47</TotalTime>
  <Words>370</Words>
  <Application>Microsoft Office PowerPoint</Application>
  <PresentationFormat>如螢幕大小 (16:9)</PresentationFormat>
  <Paragraphs>58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chongbai</vt:lpstr>
      <vt:lpstr>能不能</vt:lpstr>
      <vt:lpstr>能不能</vt:lpstr>
      <vt:lpstr>能不能</vt:lpstr>
      <vt:lpstr>能不能</vt:lpstr>
      <vt:lpstr>能不能</vt:lpstr>
      <vt:lpstr>一生愛袮</vt:lpstr>
      <vt:lpstr>一生愛袮</vt:lpstr>
      <vt:lpstr>一生愛袮</vt:lpstr>
      <vt:lpstr>一生愛袮</vt:lpstr>
      <vt:lpstr>一生愛袮</vt:lpstr>
      <vt:lpstr>一生愛袮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能不能</dc:title>
  <dc:creator>大唐</dc:creator>
  <cp:lastModifiedBy>Admin</cp:lastModifiedBy>
  <cp:revision>11</cp:revision>
  <dcterms:created xsi:type="dcterms:W3CDTF">2016-01-09T13:06:34Z</dcterms:created>
  <dcterms:modified xsi:type="dcterms:W3CDTF">2020-05-19T13:20:46Z</dcterms:modified>
</cp:coreProperties>
</file>