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5" r:id="rId16"/>
    <p:sldId id="272" r:id="rId17"/>
    <p:sldId id="273" r:id="rId18"/>
    <p:sldId id="274" r:id="rId19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40" d="100"/>
          <a:sy n="140" d="100"/>
        </p:scale>
        <p:origin x="-720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29668-19BB-4531-B921-24AC1C4F06E4}" type="datetimeFigureOut">
              <a:rPr lang="zh-TW" altLang="en-US" smtClean="0"/>
              <a:pPr/>
              <a:t>2020/1/7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CFBE-B161-48C0-BE58-746E6C1C5FE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29668-19BB-4531-B921-24AC1C4F06E4}" type="datetimeFigureOut">
              <a:rPr lang="zh-TW" altLang="en-US" smtClean="0"/>
              <a:pPr/>
              <a:t>2020/1/7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CFBE-B161-48C0-BE58-746E6C1C5FE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29668-19BB-4531-B921-24AC1C4F06E4}" type="datetimeFigureOut">
              <a:rPr lang="zh-TW" altLang="en-US" smtClean="0"/>
              <a:pPr/>
              <a:t>2020/1/7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CFBE-B161-48C0-BE58-746E6C1C5FE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29668-19BB-4531-B921-24AC1C4F06E4}" type="datetimeFigureOut">
              <a:rPr lang="zh-TW" altLang="en-US" smtClean="0"/>
              <a:pPr/>
              <a:t>2020/1/7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CFBE-B161-48C0-BE58-746E6C1C5FE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29668-19BB-4531-B921-24AC1C4F06E4}" type="datetimeFigureOut">
              <a:rPr lang="zh-TW" altLang="en-US" smtClean="0"/>
              <a:pPr/>
              <a:t>2020/1/7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CFBE-B161-48C0-BE58-746E6C1C5FE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29668-19BB-4531-B921-24AC1C4F06E4}" type="datetimeFigureOut">
              <a:rPr lang="zh-TW" altLang="en-US" smtClean="0"/>
              <a:pPr/>
              <a:t>2020/1/7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CFBE-B161-48C0-BE58-746E6C1C5FE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29668-19BB-4531-B921-24AC1C4F06E4}" type="datetimeFigureOut">
              <a:rPr lang="zh-TW" altLang="en-US" smtClean="0"/>
              <a:pPr/>
              <a:t>2020/1/7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CFBE-B161-48C0-BE58-746E6C1C5FE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29668-19BB-4531-B921-24AC1C4F06E4}" type="datetimeFigureOut">
              <a:rPr lang="zh-TW" altLang="en-US" smtClean="0"/>
              <a:pPr/>
              <a:t>2020/1/7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CFBE-B161-48C0-BE58-746E6C1C5FE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29668-19BB-4531-B921-24AC1C4F06E4}" type="datetimeFigureOut">
              <a:rPr lang="zh-TW" altLang="en-US" smtClean="0"/>
              <a:pPr/>
              <a:t>2020/1/7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CFBE-B161-48C0-BE58-746E6C1C5FE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29668-19BB-4531-B921-24AC1C4F06E4}" type="datetimeFigureOut">
              <a:rPr lang="zh-TW" altLang="en-US" smtClean="0"/>
              <a:pPr/>
              <a:t>2020/1/7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CFBE-B161-48C0-BE58-746E6C1C5FE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29668-19BB-4531-B921-24AC1C4F06E4}" type="datetimeFigureOut">
              <a:rPr lang="zh-TW" altLang="en-US" smtClean="0"/>
              <a:pPr/>
              <a:t>2020/1/7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CFBE-B161-48C0-BE58-746E6C1C5FE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29668-19BB-4531-B921-24AC1C4F06E4}" type="datetimeFigureOut">
              <a:rPr lang="zh-TW" altLang="en-US" smtClean="0"/>
              <a:pPr/>
              <a:t>2020/1/7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4CFBE-B161-48C0-BE58-746E6C1C5FE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我們呼求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主我們同心在祢面前 </a:t>
            </a:r>
            <a:endParaRPr lang="en-US" altLang="zh-TW" sz="5400" b="1" dirty="0" smtClean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zh-TW" altLang="en-US" sz="54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禱告尋求祢面 </a:t>
            </a:r>
            <a:endParaRPr lang="en-US" altLang="zh-TW" sz="54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我們</a:t>
            </a:r>
            <a:r>
              <a:rPr lang="zh-TW" altLang="en-US" sz="54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轉離所有的惡行 </a:t>
            </a:r>
            <a:endParaRPr lang="en-US" altLang="zh-TW" sz="5400" b="1" dirty="0" smtClean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定</a:t>
            </a:r>
            <a:r>
              <a:rPr lang="zh-TW" altLang="en-US" sz="54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意單單跟隨祢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我們呼求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萬民都要來敬拜祢 </a:t>
            </a:r>
            <a:endParaRPr lang="en-US" altLang="zh-TW" sz="54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  <a:r>
              <a:rPr lang="zh-TW" altLang="en-US" sz="54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高舉祢的聖名 </a:t>
            </a:r>
            <a:endParaRPr lang="en-US" altLang="zh-TW" sz="54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復興</a:t>
            </a:r>
            <a:r>
              <a:rPr lang="zh-TW" altLang="en-US" sz="54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這地 全能的君王 </a:t>
            </a:r>
            <a:endParaRPr lang="en-US" altLang="zh-TW" sz="54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我們</a:t>
            </a:r>
            <a:r>
              <a:rPr lang="zh-TW" altLang="en-US" sz="54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歡迎祢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每一天我需要你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讓我坦然無懼來到施恩座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前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心靈誠實尋求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親愛的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天父我何等地需要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需要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更多你的同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  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生命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每一天我需要你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讓我坦然無懼來到施恩座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前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心靈誠實尋求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親愛的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天父我何等地需要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需要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更多你的同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  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生命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每一天我需要你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   我需要你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你話語如甘霖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每時刻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我需要你聖靈如雨降臨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每一天我需要你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   我需要你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你話語如甘霖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每時刻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我需要你聖靈如雨降臨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每一天我需要你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這是我的禱告  願我生命單單</a:t>
            </a:r>
            <a:endParaRPr lang="en-US" altLang="zh-TW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歸榮耀給你耶穌</a:t>
            </a:r>
            <a:endParaRPr lang="en-US" altLang="zh-TW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這是我的呼求</a:t>
            </a:r>
            <a:endParaRPr lang="en-US" altLang="zh-TW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每天都更愛你</a:t>
            </a:r>
            <a:endParaRPr lang="en-US" altLang="zh-TW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永不失去起初愛你的心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每一天我需要你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   我需要你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你話語如甘霖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每時刻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我需要你聖靈如雨降臨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每一天我需要你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這是我的禱告  願我生命單單</a:t>
            </a:r>
            <a:endParaRPr lang="en-US" altLang="zh-TW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歸榮耀給你耶穌</a:t>
            </a:r>
            <a:endParaRPr lang="en-US" altLang="zh-TW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這是我的呼求</a:t>
            </a:r>
            <a:endParaRPr lang="en-US" altLang="zh-TW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每天都更愛你</a:t>
            </a:r>
            <a:endParaRPr lang="en-US" altLang="zh-TW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永不失去起初愛你的心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每一天我需要你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這是我的禱告  願我生命單單</a:t>
            </a:r>
            <a:endParaRPr lang="en-US" altLang="zh-TW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歸榮耀給你耶穌</a:t>
            </a:r>
            <a:endParaRPr lang="en-US" altLang="zh-TW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這是我的呼求</a:t>
            </a:r>
            <a:endParaRPr lang="en-US" altLang="zh-TW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每天都更愛你</a:t>
            </a:r>
            <a:endParaRPr lang="en-US" altLang="zh-TW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永不失去起初愛你的心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我們呼求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主我們是屬祢的子民 </a:t>
            </a:r>
            <a:endParaRPr lang="en-US" altLang="zh-TW" sz="5400" b="1" dirty="0" smtClean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TW" altLang="en-US" sz="54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賜下父神的心 </a:t>
            </a:r>
            <a:endParaRPr lang="en-US" altLang="zh-TW" sz="54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我們</a:t>
            </a:r>
            <a:r>
              <a:rPr lang="zh-TW" altLang="en-US" sz="54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要回轉向祢父神 </a:t>
            </a:r>
            <a:endParaRPr lang="en-US" altLang="zh-TW" sz="5400" b="1" dirty="0" smtClean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也</a:t>
            </a:r>
            <a:r>
              <a:rPr lang="zh-TW" altLang="en-US" sz="54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要看見復興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我們呼求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我們呼求祢阿爸父 </a:t>
            </a:r>
            <a:endParaRPr lang="en-US" altLang="zh-TW" sz="54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設立</a:t>
            </a:r>
            <a:r>
              <a:rPr lang="zh-TW" altLang="en-US" sz="54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祢寶座在這地 </a:t>
            </a:r>
            <a:endParaRPr lang="en-US" altLang="zh-TW" sz="54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54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必睜眼看側耳垂聽 </a:t>
            </a:r>
            <a:endParaRPr lang="en-US" altLang="zh-TW" sz="54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奉</a:t>
            </a:r>
            <a:r>
              <a:rPr lang="zh-TW" altLang="en-US" sz="54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主名的呼求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我們呼求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萬民都要來敬拜祢 </a:t>
            </a:r>
            <a:endParaRPr lang="en-US" altLang="zh-TW" sz="54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  <a:r>
              <a:rPr lang="zh-TW" altLang="en-US" sz="54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高舉祢的聖名 </a:t>
            </a:r>
            <a:endParaRPr lang="en-US" altLang="zh-TW" sz="54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復興</a:t>
            </a:r>
            <a:r>
              <a:rPr lang="zh-TW" altLang="en-US" sz="54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這地 全能的君王 </a:t>
            </a:r>
            <a:endParaRPr lang="en-US" altLang="zh-TW" sz="54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我們</a:t>
            </a:r>
            <a:r>
              <a:rPr lang="zh-TW" altLang="en-US" sz="54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歡迎祢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我們呼求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主我們同心在祢面前 </a:t>
            </a:r>
            <a:endParaRPr lang="en-US" altLang="zh-TW" sz="5400" b="1" dirty="0" smtClean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zh-TW" altLang="en-US" sz="54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禱告尋求祢面 </a:t>
            </a:r>
            <a:endParaRPr lang="en-US" altLang="zh-TW" sz="54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我們</a:t>
            </a:r>
            <a:r>
              <a:rPr lang="zh-TW" altLang="en-US" sz="54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轉離所有的惡行 </a:t>
            </a:r>
            <a:endParaRPr lang="en-US" altLang="zh-TW" sz="5400" b="1" dirty="0" smtClean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定</a:t>
            </a:r>
            <a:r>
              <a:rPr lang="zh-TW" altLang="en-US" sz="54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意單單跟隨祢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我們呼求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主我們國家是屬於祢 </a:t>
            </a:r>
            <a:endParaRPr lang="en-US" altLang="zh-TW" sz="5400" b="1" dirty="0" smtClean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TW" altLang="en-US" sz="54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祢來掌管全地 </a:t>
            </a:r>
            <a:endParaRPr lang="en-US" altLang="zh-TW" sz="54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祢來憐憫醫治這地 </a:t>
            </a:r>
            <a:endParaRPr lang="en-US" altLang="zh-TW" sz="5400" b="1" dirty="0" smtClean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  <a:r>
              <a:rPr lang="zh-TW" altLang="en-US" sz="54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再次降臨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我們呼求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我們呼求祢阿爸父 </a:t>
            </a:r>
            <a:endParaRPr lang="en-US" altLang="zh-TW" sz="54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設立</a:t>
            </a:r>
            <a:r>
              <a:rPr lang="zh-TW" altLang="en-US" sz="54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祢寶座在這地 </a:t>
            </a:r>
            <a:endParaRPr lang="en-US" altLang="zh-TW" sz="54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54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必睜眼看側耳垂聽 </a:t>
            </a:r>
            <a:endParaRPr lang="en-US" altLang="zh-TW" sz="54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奉</a:t>
            </a:r>
            <a:r>
              <a:rPr lang="zh-TW" altLang="en-US" sz="54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主名的呼求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我們呼求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萬民都要來敬拜祢 </a:t>
            </a:r>
            <a:endParaRPr lang="en-US" altLang="zh-TW" sz="54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  <a:r>
              <a:rPr lang="zh-TW" altLang="en-US" sz="54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高舉祢的聖名 </a:t>
            </a:r>
            <a:endParaRPr lang="en-US" altLang="zh-TW" sz="54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復興</a:t>
            </a:r>
            <a:r>
              <a:rPr lang="zh-TW" altLang="en-US" sz="54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這地 全能的君王 </a:t>
            </a:r>
            <a:endParaRPr lang="en-US" altLang="zh-TW" sz="54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我們</a:t>
            </a:r>
            <a:r>
              <a:rPr lang="zh-TW" altLang="en-US" sz="54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歡迎祢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我們呼求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我們呼求祢阿爸父 </a:t>
            </a:r>
            <a:endParaRPr lang="en-US" altLang="zh-TW" sz="54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設立</a:t>
            </a:r>
            <a:r>
              <a:rPr lang="zh-TW" altLang="en-US" sz="54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祢寶座在這地 </a:t>
            </a:r>
            <a:endParaRPr lang="en-US" altLang="zh-TW" sz="54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54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必睜眼看側耳垂聽 </a:t>
            </a:r>
            <a:endParaRPr lang="en-US" altLang="zh-TW" sz="54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奉</a:t>
            </a:r>
            <a:r>
              <a:rPr lang="zh-TW" altLang="en-US" sz="54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主名的呼求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372</Words>
  <Application>Microsoft Office PowerPoint</Application>
  <PresentationFormat>如螢幕大小 (16:9)</PresentationFormat>
  <Paragraphs>93</Paragraphs>
  <Slides>18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19" baseType="lpstr">
      <vt:lpstr>Office 佈景主題</vt:lpstr>
      <vt:lpstr>我們呼求</vt:lpstr>
      <vt:lpstr>我們呼求</vt:lpstr>
      <vt:lpstr>我們呼求</vt:lpstr>
      <vt:lpstr>我們呼求</vt:lpstr>
      <vt:lpstr>我們呼求</vt:lpstr>
      <vt:lpstr>我們呼求</vt:lpstr>
      <vt:lpstr>我們呼求</vt:lpstr>
      <vt:lpstr>我們呼求</vt:lpstr>
      <vt:lpstr>我們呼求</vt:lpstr>
      <vt:lpstr>我們呼求</vt:lpstr>
      <vt:lpstr>每一天我需要你</vt:lpstr>
      <vt:lpstr>每一天我需要你</vt:lpstr>
      <vt:lpstr>每一天我需要你</vt:lpstr>
      <vt:lpstr>每一天我需要你</vt:lpstr>
      <vt:lpstr>每一天我需要你</vt:lpstr>
      <vt:lpstr>每一天我需要你</vt:lpstr>
      <vt:lpstr>每一天我需要你</vt:lpstr>
      <vt:lpstr>每一天我需要你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我們呼求</dc:title>
  <dc:creator>User</dc:creator>
  <cp:lastModifiedBy>DaTang</cp:lastModifiedBy>
  <cp:revision>6</cp:revision>
  <dcterms:created xsi:type="dcterms:W3CDTF">2017-06-20T12:31:38Z</dcterms:created>
  <dcterms:modified xsi:type="dcterms:W3CDTF">2020-01-07T13:15:40Z</dcterms:modified>
</cp:coreProperties>
</file>