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0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C577-EC72-47D7-BFBE-9E1C428AAA3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28F-E317-401B-94BF-61209191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1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C577-EC72-47D7-BFBE-9E1C428AAA3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028F-E317-401B-94BF-61209191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地至高是我主</a:t>
            </a:r>
          </a:p>
        </p:txBody>
      </p:sp>
    </p:spTree>
    <p:extLst>
      <p:ext uri="{BB962C8B-B14F-4D97-AF65-F5344CB8AC3E}">
        <p14:creationId xmlns:p14="http://schemas.microsoft.com/office/powerpoint/2010/main" val="93559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924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229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422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802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23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架的冠冕</a:t>
            </a:r>
          </a:p>
        </p:txBody>
      </p:sp>
    </p:spTree>
    <p:extLst>
      <p:ext uri="{BB962C8B-B14F-4D97-AF65-F5344CB8AC3E}">
        <p14:creationId xmlns:p14="http://schemas.microsoft.com/office/powerpoint/2010/main" val="29306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路是難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  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我今天算甚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麼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起身再走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826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遇著痛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苦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經過世間苦與樂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得勝和釋放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561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凝望著十架的冠冕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渡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過每天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97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恤我的軟弱</a:t>
            </a: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明白我親身處境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85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靈內甦醒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獻頌讚歌聲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翅膀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願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恩救拯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1029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會在我身邊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90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起我的生命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我今得到信心面對挑戰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549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架的冠冕</a:t>
            </a:r>
          </a:p>
        </p:txBody>
      </p:sp>
    </p:spTree>
    <p:extLst>
      <p:ext uri="{BB962C8B-B14F-4D97-AF65-F5344CB8AC3E}">
        <p14:creationId xmlns:p14="http://schemas.microsoft.com/office/powerpoint/2010/main" val="1538277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路是難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  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我今天算甚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麼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起身再走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8992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遇著痛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苦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經過世間苦與樂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得勝和釋放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0972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凝望著十架的冠冕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渡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過每天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0056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恤我的軟弱</a:t>
            </a: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明白我親身處境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164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會在我身邊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5861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起我的生命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我今得到信心面對挑戰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6471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凝望著十架的冠冕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渡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過每天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395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唱頌讚新歌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234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恤我的軟弱</a:t>
            </a: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明白我親身處境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820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會在我身邊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232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起我的生命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我今得到信心面對挑戰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951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會在我身邊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25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起我的生命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我今得到信心面對挑戰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124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770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01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地至高是我主</a:t>
            </a:r>
          </a:p>
        </p:txBody>
      </p:sp>
    </p:spTree>
    <p:extLst>
      <p:ext uri="{BB962C8B-B14F-4D97-AF65-F5344CB8AC3E}">
        <p14:creationId xmlns:p14="http://schemas.microsoft.com/office/powerpoint/2010/main" val="242113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靈內甦醒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獻頌讚歌聲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翅膀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願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恩救拯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267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唱頌讚新歌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023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69932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EAD16CA-F0F9-4ED4-89A2-DF8EA5A21F5D}" vid="{8DB4B75A-1307-42FF-9209-D1FA5BD60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691</Words>
  <Application>Microsoft Office PowerPoint</Application>
  <PresentationFormat>Widescreen</PresentationFormat>
  <Paragraphs>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Microsoft JhengHei</vt:lpstr>
      <vt:lpstr>Microsoft JhengHei</vt:lpstr>
      <vt:lpstr>新細明體</vt:lpstr>
      <vt:lpstr>Arial</vt:lpstr>
      <vt:lpstr>Calibri</vt:lpstr>
      <vt:lpstr>Theme1</vt:lpstr>
      <vt:lpstr>全地至高是我主</vt:lpstr>
      <vt:lpstr>PowerPoint Presentation</vt:lpstr>
      <vt:lpstr>PowerPoint Presentation</vt:lpstr>
      <vt:lpstr>PowerPoint Presentation</vt:lpstr>
      <vt:lpstr>PowerPoint Presentation</vt:lpstr>
      <vt:lpstr>全地至高是我主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十架的冠冕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十架的冠冕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全地至高是我主</dc:title>
  <dc:creator>batisuoc</dc:creator>
  <cp:lastModifiedBy>batisuoc</cp:lastModifiedBy>
  <cp:revision>3</cp:revision>
  <dcterms:created xsi:type="dcterms:W3CDTF">2023-07-02T17:19:26Z</dcterms:created>
  <dcterms:modified xsi:type="dcterms:W3CDTF">2023-07-02T17:41:51Z</dcterms:modified>
</cp:coreProperties>
</file>