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75" r:id="rId15"/>
    <p:sldId id="264" r:id="rId16"/>
    <p:sldId id="265" r:id="rId17"/>
    <p:sldId id="273" r:id="rId18"/>
    <p:sldId id="274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516</Words>
  <Application>Microsoft Office PowerPoint</Application>
  <PresentationFormat>如螢幕大小 (16:9)</PresentationFormat>
  <Paragraphs>87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佈景主題1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Admin</cp:lastModifiedBy>
  <cp:revision>4</cp:revision>
  <dcterms:created xsi:type="dcterms:W3CDTF">2018-07-21T05:15:10Z</dcterms:created>
  <dcterms:modified xsi:type="dcterms:W3CDTF">2020-08-18T12:55:27Z</dcterms:modified>
</cp:coreProperties>
</file>