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6" r:id="rId3"/>
    <p:sldId id="297" r:id="rId4"/>
    <p:sldId id="298" r:id="rId5"/>
    <p:sldId id="299" r:id="rId6"/>
    <p:sldId id="301" r:id="rId7"/>
    <p:sldId id="305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326" autoAdjust="0"/>
    <p:restoredTop sz="86441" autoAdjust="0"/>
  </p:normalViewPr>
  <p:slideViewPr>
    <p:cSldViewPr>
      <p:cViewPr varScale="1">
        <p:scale>
          <a:sx n="95" d="100"/>
          <a:sy n="95" d="100"/>
        </p:scale>
        <p:origin x="-90" y="-4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137D37-56C4-4EF2-A276-110CC20683F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CDB27-FC06-4071-9565-5C6FC9D9E35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A5238-086C-4267-8287-71D6ECD8A9E3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145F3-8D1B-48AC-814D-406816320337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0C34D-FFD5-424E-AD38-FD2B78EABC2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A5238-086C-4267-8287-71D6ECD8A9E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CDB27-FC06-4071-9565-5C6FC9D9E354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90318-AD4C-449E-96A3-3CF8E0D8B38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0C34D-FFD5-424E-AD38-FD2B78EABC2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A5238-086C-4267-8287-71D6ECD8A9E3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0C34D-FFD5-424E-AD38-FD2B78EABC2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07A65-55E8-4666-A95B-81FE96B23E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B4DE2-EF98-4211-B712-7E3D1A18511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BB869-02EE-453E-9ED8-2946A4C6311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A65-55E8-4666-A95B-81FE96B23EA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CE30-8E28-477C-B816-F4013B6CE78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381B-6289-4191-8461-67C0E0817D8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98-C597-4013-A7DD-66F4CBC157B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6BB2-C1BF-4896-B71F-12D9B2D63A1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9DD4-5BD3-4752-9C5B-2880E34E94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1081-0C4B-430B-9B1E-A98EFB560F3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B8BB-7A9F-4F32-9F8E-D77D095BA1E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6CE30-8E28-477C-B816-F4013B6CE78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E144-EDA7-4178-AC47-719B5C8DA07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4DE2-EF98-4211-B712-7E3D1A18511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869-02EE-453E-9ED8-2946A4C6311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D381B-6289-4191-8461-67C0E0817D8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F7098-C597-4013-A7DD-66F4CBC157B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16BB2-C1BF-4896-B71F-12D9B2D63A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F9DD4-5BD3-4752-9C5B-2880E34E94C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A1081-0C4B-430B-9B1E-A98EFB560F3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7B8BB-7A9F-4F32-9F8E-D77D095BA1E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0E144-EDA7-4178-AC47-719B5C8DA07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15C120-F8E2-4C4B-B39F-A9398D44B36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C120-F8E2-4C4B-B39F-A9398D44B36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1/5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3012" name="Picture 4" descr="Slide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4/5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084" name="Picture 4" descr="Slide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2/5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4036" name="Picture 4" descr="Slide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3/5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5060" name="Picture 4" descr="Slide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4/5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084" name="Picture 4" descr="Slide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1/5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3012" name="Picture 4" descr="Slide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5/5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7108" name="Picture 4" descr="Slide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3/5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5060" name="Picture 4" descr="Slide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4/5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084" name="Picture 4" descr="Slide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3/5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5060" name="Picture 4" descr="Slide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279</Words>
  <Application>Microsoft Office PowerPoint</Application>
  <PresentationFormat>如螢幕大小 (16:9)</PresentationFormat>
  <Paragraphs>58</Paragraphs>
  <Slides>17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Default Design</vt:lpstr>
      <vt:lpstr>佈景主題4</vt:lpstr>
      <vt:lpstr>我們呼求 1/5</vt:lpstr>
      <vt:lpstr>我們呼求 2/5</vt:lpstr>
      <vt:lpstr>我們呼求 3/5</vt:lpstr>
      <vt:lpstr>我們呼求 4/5</vt:lpstr>
      <vt:lpstr>我們呼求 1/5</vt:lpstr>
      <vt:lpstr>我們呼求 5/5</vt:lpstr>
      <vt:lpstr>我們呼求 3/5</vt:lpstr>
      <vt:lpstr>我們呼求 4/5</vt:lpstr>
      <vt:lpstr>我們呼求 3/5</vt:lpstr>
      <vt:lpstr>我們呼求 4/5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</vt:vector>
  </TitlesOfParts>
  <Company>SOP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專愛 1/3</dc:title>
  <dc:creator>SOP_IBM1</dc:creator>
  <cp:lastModifiedBy>Admin</cp:lastModifiedBy>
  <cp:revision>59</cp:revision>
  <dcterms:created xsi:type="dcterms:W3CDTF">2007-07-30T18:38:34Z</dcterms:created>
  <dcterms:modified xsi:type="dcterms:W3CDTF">2020-11-17T12:53:12Z</dcterms:modified>
</cp:coreProperties>
</file>