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65" r:id="rId5"/>
    <p:sldId id="266" r:id="rId6"/>
    <p:sldId id="267" r:id="rId7"/>
    <p:sldId id="270" r:id="rId8"/>
    <p:sldId id="273" r:id="rId9"/>
    <p:sldId id="274" r:id="rId10"/>
    <p:sldId id="259" r:id="rId11"/>
    <p:sldId id="260" r:id="rId12"/>
    <p:sldId id="261" r:id="rId13"/>
    <p:sldId id="262" r:id="rId14"/>
    <p:sldId id="263" r:id="rId15"/>
    <p:sldId id="264" r:id="rId16"/>
    <p:sldId id="271" r:id="rId17"/>
    <p:sldId id="272" r:id="rId18"/>
  </p:sldIdLst>
  <p:sldSz cx="12192000" cy="6858000"/>
  <p:notesSz cx="6858000" cy="9144000"/>
  <p:defaultTextStyle>
    <a:defPPr>
      <a:defRPr lang="zh-TW"/>
    </a:defPPr>
    <a:lvl1pPr marL="0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96" y="-51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F053-0252-461E-AE20-312307FEBCCD}" type="datetimeFigureOut">
              <a:rPr lang="zh-TW" altLang="en-US" smtClean="0"/>
              <a:pPr/>
              <a:t>2020/11/17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9B79-C726-48BE-9FA1-82BC36AF4A3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F053-0252-461E-AE20-312307FEBCCD}" type="datetimeFigureOut">
              <a:rPr lang="zh-TW" altLang="en-US" smtClean="0"/>
              <a:pPr/>
              <a:t>2020/11/17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9B79-C726-48BE-9FA1-82BC36AF4A3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F053-0252-461E-AE20-312307FEBCCD}" type="datetimeFigureOut">
              <a:rPr lang="zh-TW" altLang="en-US" smtClean="0"/>
              <a:pPr/>
              <a:t>2020/11/17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9B79-C726-48BE-9FA1-82BC36AF4A3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F053-0252-461E-AE20-312307FEBCCD}" type="datetimeFigureOut">
              <a:rPr lang="zh-TW" altLang="en-US" smtClean="0"/>
              <a:pPr/>
              <a:t>2020/11/17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9B79-C726-48BE-9FA1-82BC36AF4A3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F053-0252-461E-AE20-312307FEBCCD}" type="datetimeFigureOut">
              <a:rPr lang="zh-TW" altLang="en-US" smtClean="0"/>
              <a:pPr/>
              <a:t>2020/11/17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9B79-C726-48BE-9FA1-82BC36AF4A3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F053-0252-461E-AE20-312307FEBCCD}" type="datetimeFigureOut">
              <a:rPr lang="zh-TW" altLang="en-US" smtClean="0"/>
              <a:pPr/>
              <a:t>2020/11/17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9B79-C726-48BE-9FA1-82BC36AF4A3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9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9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F053-0252-461E-AE20-312307FEBCCD}" type="datetimeFigureOut">
              <a:rPr lang="zh-TW" altLang="en-US" smtClean="0"/>
              <a:pPr/>
              <a:t>2020/11/17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9B79-C726-48BE-9FA1-82BC36AF4A3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F053-0252-461E-AE20-312307FEBCCD}" type="datetimeFigureOut">
              <a:rPr lang="zh-TW" altLang="en-US" smtClean="0"/>
              <a:pPr/>
              <a:t>2020/11/17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9B79-C726-48BE-9FA1-82BC36AF4A3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F053-0252-461E-AE20-312307FEBCCD}" type="datetimeFigureOut">
              <a:rPr lang="zh-TW" altLang="en-US" smtClean="0"/>
              <a:pPr/>
              <a:t>2020/11/17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9B79-C726-48BE-9FA1-82BC36AF4A3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89" indent="0">
              <a:buNone/>
              <a:defRPr sz="1200"/>
            </a:lvl2pPr>
            <a:lvl3pPr marL="914377" indent="0">
              <a:buNone/>
              <a:defRPr sz="11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F053-0252-461E-AE20-312307FEBCCD}" type="datetimeFigureOut">
              <a:rPr lang="zh-TW" altLang="en-US" smtClean="0"/>
              <a:pPr/>
              <a:t>2020/11/17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9B79-C726-48BE-9FA1-82BC36AF4A3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89" indent="0">
              <a:buNone/>
              <a:defRPr sz="1200"/>
            </a:lvl2pPr>
            <a:lvl3pPr marL="914377" indent="0">
              <a:buNone/>
              <a:defRPr sz="11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F053-0252-461E-AE20-312307FEBCCD}" type="datetimeFigureOut">
              <a:rPr lang="zh-TW" altLang="en-US" smtClean="0"/>
              <a:pPr/>
              <a:t>2020/11/17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9B79-C726-48BE-9FA1-82BC36AF4A3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6F053-0252-461E-AE20-312307FEBCCD}" type="datetimeFigureOut">
              <a:rPr lang="zh-TW" altLang="en-US" smtClean="0"/>
              <a:pPr/>
              <a:t>2020/11/17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F9B79-C726-48BE-9FA1-82BC36AF4A3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417639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全然向</a:t>
            </a:r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5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當讚美的旋律響起</a:t>
            </a:r>
            <a:endParaRPr lang="en-US" altLang="zh-TW" sz="55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5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我的心全然</a:t>
            </a:r>
            <a:r>
              <a:rPr lang="zh-TW" altLang="en-US" sz="55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向</a:t>
            </a:r>
            <a:r>
              <a:rPr lang="zh-CN" altLang="en-US" sz="55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55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5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當聖靈的恩膏滿溢</a:t>
            </a:r>
            <a:endParaRPr lang="en-US" altLang="zh-TW" sz="55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5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我的靈不再封閉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我以禱告來到你跟前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7200" b="1" dirty="0">
                <a:latin typeface="微軟正黑體" pitchFamily="34" charset="-120"/>
                <a:ea typeface="微軟正黑體" pitchFamily="34" charset="-120"/>
              </a:rPr>
              <a:t>我以禱告來到你</a:t>
            </a:r>
            <a:r>
              <a:rPr lang="zh-TW" altLang="en-US" sz="7200" b="1" dirty="0" smtClean="0">
                <a:latin typeface="微軟正黑體" pitchFamily="34" charset="-120"/>
                <a:ea typeface="微軟正黑體" pitchFamily="34" charset="-120"/>
              </a:rPr>
              <a:t>跟前</a:t>
            </a:r>
            <a:endParaRPr lang="en-US" altLang="zh-TW" sz="72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72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7200" b="1" dirty="0">
                <a:latin typeface="微軟正黑體" pitchFamily="34" charset="-120"/>
                <a:ea typeface="微軟正黑體" pitchFamily="34" charset="-120"/>
              </a:rPr>
              <a:t>要尋求</a:t>
            </a:r>
            <a:r>
              <a:rPr lang="zh-TW" altLang="en-US" sz="7200" b="1" dirty="0" smtClean="0"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72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72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7200" b="1" dirty="0">
                <a:latin typeface="微軟正黑體" pitchFamily="34" charset="-120"/>
                <a:ea typeface="微軟正黑體" pitchFamily="34" charset="-120"/>
              </a:rPr>
              <a:t>要站在破口</a:t>
            </a:r>
            <a:r>
              <a:rPr lang="zh-TW" altLang="en-US" sz="7200" b="1" dirty="0" smtClean="0">
                <a:latin typeface="微軟正黑體" pitchFamily="34" charset="-120"/>
                <a:ea typeface="微軟正黑體" pitchFamily="34" charset="-120"/>
              </a:rPr>
              <a:t>之中</a:t>
            </a:r>
            <a:endParaRPr lang="en-US" altLang="zh-TW" sz="72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7200" b="1" dirty="0" smtClean="0"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7200" b="1" dirty="0">
                <a:latin typeface="微軟正黑體" pitchFamily="34" charset="-120"/>
                <a:ea typeface="微軟正黑體" pitchFamily="34" charset="-120"/>
              </a:rPr>
              <a:t>那裡我</a:t>
            </a:r>
            <a:r>
              <a:rPr lang="zh-TW" altLang="en-US" sz="7200" b="1" dirty="0" smtClean="0">
                <a:latin typeface="微軟正黑體" pitchFamily="34" charset="-120"/>
                <a:ea typeface="微軟正黑體" pitchFamily="34" charset="-120"/>
              </a:rPr>
              <a:t>尋求你</a:t>
            </a:r>
            <a:endParaRPr lang="zh-TW" altLang="en-US" sz="72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我以禱告來到你跟前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7200" b="1" dirty="0">
                <a:latin typeface="微軟正黑體" pitchFamily="34" charset="-120"/>
                <a:ea typeface="微軟正黑體" pitchFamily="34" charset="-120"/>
              </a:rPr>
              <a:t>每一次我禱告</a:t>
            </a:r>
            <a:endParaRPr lang="en-US" altLang="zh-TW" sz="72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7200" b="1" dirty="0">
                <a:latin typeface="微軟正黑體" pitchFamily="34" charset="-120"/>
                <a:ea typeface="微軟正黑體" pitchFamily="34" charset="-120"/>
              </a:rPr>
              <a:t>我搖動你的手</a:t>
            </a:r>
            <a:endParaRPr lang="en-US" altLang="zh-TW" sz="72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7200" b="1" dirty="0">
                <a:latin typeface="微軟正黑體" pitchFamily="34" charset="-120"/>
                <a:ea typeface="微軟正黑體" pitchFamily="34" charset="-120"/>
              </a:rPr>
              <a:t>禱告做的事我的手不能做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我以禱告來到你跟前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7200" b="1" dirty="0">
                <a:latin typeface="微軟正黑體" pitchFamily="34" charset="-120"/>
                <a:ea typeface="微軟正黑體" pitchFamily="34" charset="-120"/>
              </a:rPr>
              <a:t>每一次我禱告</a:t>
            </a:r>
            <a:endParaRPr lang="en-US" altLang="zh-TW" sz="72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7200" b="1" dirty="0">
                <a:latin typeface="微軟正黑體" pitchFamily="34" charset="-120"/>
                <a:ea typeface="微軟正黑體" pitchFamily="34" charset="-120"/>
              </a:rPr>
              <a:t>大山被挪移</a:t>
            </a:r>
            <a:endParaRPr lang="en-US" altLang="zh-TW" sz="72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7200" b="1" dirty="0">
                <a:latin typeface="微軟正黑體" pitchFamily="34" charset="-120"/>
                <a:ea typeface="微軟正黑體" pitchFamily="34" charset="-120"/>
              </a:rPr>
              <a:t>道路被鋪平</a:t>
            </a:r>
            <a:endParaRPr lang="en-US" altLang="zh-TW" sz="72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7200" b="1" dirty="0">
                <a:latin typeface="微軟正黑體" pitchFamily="34" charset="-120"/>
                <a:ea typeface="微軟正黑體" pitchFamily="34" charset="-120"/>
              </a:rPr>
              <a:t>使列國歸向你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我以禱告來到你跟前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7200" b="1" dirty="0">
                <a:latin typeface="微軟正黑體" pitchFamily="34" charset="-120"/>
                <a:ea typeface="微軟正黑體" pitchFamily="34" charset="-120"/>
              </a:rPr>
              <a:t>主我是軟弱及無助</a:t>
            </a:r>
            <a:endParaRPr lang="en-US" altLang="zh-TW" sz="72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7200" b="1" dirty="0">
                <a:latin typeface="微軟正黑體" pitchFamily="34" charset="-120"/>
                <a:ea typeface="微軟正黑體" pitchFamily="34" charset="-120"/>
              </a:rPr>
              <a:t>你卻是我的力量</a:t>
            </a:r>
            <a:endParaRPr lang="en-US" altLang="zh-TW" sz="72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7200" b="1" dirty="0">
                <a:latin typeface="微軟正黑體" pitchFamily="34" charset="-120"/>
                <a:ea typeface="微軟正黑體" pitchFamily="34" charset="-120"/>
              </a:rPr>
              <a:t>以你親切的手引導我</a:t>
            </a:r>
            <a:endParaRPr lang="en-US" altLang="zh-TW" sz="72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7200" b="1" dirty="0">
                <a:latin typeface="微軟正黑體" pitchFamily="34" charset="-120"/>
                <a:ea typeface="微軟正黑體" pitchFamily="34" charset="-120"/>
              </a:rPr>
              <a:t>那就是我的得勝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我以禱告來到你跟前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7200" b="1" dirty="0">
                <a:latin typeface="微軟正黑體" pitchFamily="34" charset="-120"/>
                <a:ea typeface="微軟正黑體" pitchFamily="34" charset="-120"/>
              </a:rPr>
              <a:t>每一次我禱告</a:t>
            </a:r>
            <a:endParaRPr lang="en-US" altLang="zh-TW" sz="72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7200" b="1" dirty="0">
                <a:latin typeface="微軟正黑體" pitchFamily="34" charset="-120"/>
                <a:ea typeface="微軟正黑體" pitchFamily="34" charset="-120"/>
              </a:rPr>
              <a:t>我搖動你的手</a:t>
            </a:r>
            <a:endParaRPr lang="en-US" altLang="zh-TW" sz="72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7200" b="1" dirty="0">
                <a:latin typeface="微軟正黑體" pitchFamily="34" charset="-120"/>
                <a:ea typeface="微軟正黑體" pitchFamily="34" charset="-120"/>
              </a:rPr>
              <a:t>禱告做的事我的手不能做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我以禱告來到你跟前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7200" b="1" dirty="0">
                <a:latin typeface="微軟正黑體" pitchFamily="34" charset="-120"/>
                <a:ea typeface="微軟正黑體" pitchFamily="34" charset="-120"/>
              </a:rPr>
              <a:t>每一次我禱告</a:t>
            </a:r>
            <a:endParaRPr lang="en-US" altLang="zh-TW" sz="72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7200" b="1" dirty="0">
                <a:latin typeface="微軟正黑體" pitchFamily="34" charset="-120"/>
                <a:ea typeface="微軟正黑體" pitchFamily="34" charset="-120"/>
              </a:rPr>
              <a:t>大山被挪移</a:t>
            </a:r>
            <a:endParaRPr lang="en-US" altLang="zh-TW" sz="72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7200" b="1" dirty="0">
                <a:latin typeface="微軟正黑體" pitchFamily="34" charset="-120"/>
                <a:ea typeface="微軟正黑體" pitchFamily="34" charset="-120"/>
              </a:rPr>
              <a:t>道路被鋪平</a:t>
            </a:r>
            <a:endParaRPr lang="en-US" altLang="zh-TW" sz="72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7200" b="1" dirty="0">
                <a:latin typeface="微軟正黑體" pitchFamily="34" charset="-120"/>
                <a:ea typeface="微軟正黑體" pitchFamily="34" charset="-120"/>
              </a:rPr>
              <a:t>使列國歸向你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我以禱告來到你跟前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7200" b="1" dirty="0">
                <a:latin typeface="微軟正黑體" pitchFamily="34" charset="-120"/>
                <a:ea typeface="微軟正黑體" pitchFamily="34" charset="-120"/>
              </a:rPr>
              <a:t>每一次我禱告</a:t>
            </a:r>
            <a:endParaRPr lang="en-US" altLang="zh-TW" sz="72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7200" b="1" dirty="0">
                <a:latin typeface="微軟正黑體" pitchFamily="34" charset="-120"/>
                <a:ea typeface="微軟正黑體" pitchFamily="34" charset="-120"/>
              </a:rPr>
              <a:t>我搖動你的手</a:t>
            </a:r>
            <a:endParaRPr lang="en-US" altLang="zh-TW" sz="72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7200" b="1" dirty="0">
                <a:latin typeface="微軟正黑體" pitchFamily="34" charset="-120"/>
                <a:ea typeface="微軟正黑體" pitchFamily="34" charset="-120"/>
              </a:rPr>
              <a:t>禱告做的事我的手不能做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我以禱告來到你跟前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7200" b="1" dirty="0">
                <a:latin typeface="微軟正黑體" pitchFamily="34" charset="-120"/>
                <a:ea typeface="微軟正黑體" pitchFamily="34" charset="-120"/>
              </a:rPr>
              <a:t>每一次我禱告</a:t>
            </a:r>
            <a:endParaRPr lang="en-US" altLang="zh-TW" sz="72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7200" b="1" dirty="0">
                <a:latin typeface="微軟正黑體" pitchFamily="34" charset="-120"/>
                <a:ea typeface="微軟正黑體" pitchFamily="34" charset="-120"/>
              </a:rPr>
              <a:t>大山被挪移</a:t>
            </a:r>
            <a:endParaRPr lang="en-US" altLang="zh-TW" sz="72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7200" b="1" dirty="0">
                <a:latin typeface="微軟正黑體" pitchFamily="34" charset="-120"/>
                <a:ea typeface="微軟正黑體" pitchFamily="34" charset="-120"/>
              </a:rPr>
              <a:t>道路被鋪平</a:t>
            </a:r>
            <a:endParaRPr lang="en-US" altLang="zh-TW" sz="72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7200" b="1" dirty="0">
                <a:latin typeface="微軟正黑體" pitchFamily="34" charset="-120"/>
                <a:ea typeface="微軟正黑體" pitchFamily="34" charset="-120"/>
              </a:rPr>
              <a:t>使列國歸向你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417639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全然向</a:t>
            </a:r>
            <a:r>
              <a:rPr lang="zh-CN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5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讚美的輕泉如春雨沐浴</a:t>
            </a:r>
            <a:endParaRPr lang="en-US" altLang="zh-TW" sz="55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5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我心中的喜樂川流不息</a:t>
            </a:r>
            <a:endParaRPr lang="en-US" altLang="zh-TW" sz="55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5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讚美的音符如雪花飄逸</a:t>
            </a:r>
            <a:endParaRPr lang="en-US" altLang="zh-TW" sz="55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5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心中的暖流冉冉升起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417639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全然向</a:t>
            </a:r>
            <a:r>
              <a:rPr lang="zh-CN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981200" y="1000108"/>
            <a:ext cx="8258204" cy="585789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5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我要開口</a:t>
            </a:r>
            <a:r>
              <a:rPr lang="zh-TW" altLang="en-US" sz="55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向</a:t>
            </a:r>
            <a:r>
              <a:rPr lang="zh-CN" altLang="en-US" sz="55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5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</a:t>
            </a:r>
            <a:r>
              <a:rPr lang="zh-TW" altLang="en-US" sz="55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美稱謝</a:t>
            </a:r>
            <a:endParaRPr lang="en-US" altLang="zh-TW" sz="55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5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永永遠遠讚美不停</a:t>
            </a:r>
            <a:endParaRPr lang="en-US" altLang="zh-TW" sz="55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5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永永遠遠稱謝不已</a:t>
            </a:r>
            <a:endParaRPr lang="en-US" altLang="zh-TW" sz="55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5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我要欣然</a:t>
            </a:r>
            <a:r>
              <a:rPr lang="zh-TW" altLang="en-US" sz="55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向</a:t>
            </a:r>
            <a:r>
              <a:rPr lang="zh-CN" altLang="en-US" sz="55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5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獻</a:t>
            </a:r>
            <a:r>
              <a:rPr lang="zh-TW" altLang="en-US" sz="55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上自己</a:t>
            </a:r>
            <a:endParaRPr lang="en-US" altLang="zh-TW" sz="55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5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一生一世獻上自己</a:t>
            </a:r>
            <a:endParaRPr lang="en-US" altLang="zh-TW" sz="55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5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一生一世腳步不離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417639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全然向</a:t>
            </a:r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5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當讚美的旋律響起</a:t>
            </a:r>
            <a:endParaRPr lang="en-US" altLang="zh-TW" sz="55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5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我的心全然</a:t>
            </a:r>
            <a:r>
              <a:rPr lang="zh-TW" altLang="en-US" sz="55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向</a:t>
            </a:r>
            <a:r>
              <a:rPr lang="zh-CN" altLang="en-US" sz="55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55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5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當聖靈的恩膏滿溢</a:t>
            </a:r>
            <a:endParaRPr lang="en-US" altLang="zh-TW" sz="55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5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我的靈不再封閉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417639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全然向</a:t>
            </a:r>
            <a:r>
              <a:rPr lang="zh-CN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5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讚美的輕泉如春雨沐浴</a:t>
            </a:r>
            <a:endParaRPr lang="en-US" altLang="zh-TW" sz="55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5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我心中的喜樂川流不息</a:t>
            </a:r>
            <a:endParaRPr lang="en-US" altLang="zh-TW" sz="55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5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讚美的音符如雪花飄逸</a:t>
            </a:r>
            <a:endParaRPr lang="en-US" altLang="zh-TW" sz="55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5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心中的暖流冉冉升起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417639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全然向</a:t>
            </a:r>
            <a:r>
              <a:rPr lang="zh-CN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981200" y="1000108"/>
            <a:ext cx="8258204" cy="585789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5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我要開口</a:t>
            </a:r>
            <a:r>
              <a:rPr lang="zh-TW" altLang="en-US" sz="55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向</a:t>
            </a:r>
            <a:r>
              <a:rPr lang="zh-CN" altLang="en-US" sz="55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5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</a:t>
            </a:r>
            <a:r>
              <a:rPr lang="zh-TW" altLang="en-US" sz="55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美稱謝</a:t>
            </a:r>
            <a:endParaRPr lang="en-US" altLang="zh-TW" sz="55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5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永永遠遠讚美不停</a:t>
            </a:r>
            <a:endParaRPr lang="en-US" altLang="zh-TW" sz="55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5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永永遠遠稱謝不已</a:t>
            </a:r>
            <a:endParaRPr lang="en-US" altLang="zh-TW" sz="55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5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我要欣然</a:t>
            </a:r>
            <a:r>
              <a:rPr lang="zh-TW" altLang="en-US" sz="55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向</a:t>
            </a:r>
            <a:r>
              <a:rPr lang="zh-CN" altLang="en-US" sz="55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5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獻</a:t>
            </a:r>
            <a:r>
              <a:rPr lang="zh-TW" altLang="en-US" sz="55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上自己</a:t>
            </a:r>
            <a:endParaRPr lang="en-US" altLang="zh-TW" sz="55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5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一生一世獻上自己</a:t>
            </a:r>
            <a:endParaRPr lang="en-US" altLang="zh-TW" sz="55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5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一生一世腳步不離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417639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全然向</a:t>
            </a:r>
            <a:r>
              <a:rPr lang="zh-CN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981200" y="1000108"/>
            <a:ext cx="8258204" cy="585789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5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我要開口</a:t>
            </a:r>
            <a:r>
              <a:rPr lang="zh-TW" altLang="en-US" sz="55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向</a:t>
            </a:r>
            <a:r>
              <a:rPr lang="zh-CN" altLang="en-US" sz="55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5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</a:t>
            </a:r>
            <a:r>
              <a:rPr lang="zh-TW" altLang="en-US" sz="55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美稱謝</a:t>
            </a:r>
            <a:endParaRPr lang="en-US" altLang="zh-TW" sz="55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5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永永遠遠讚美不停</a:t>
            </a:r>
            <a:endParaRPr lang="en-US" altLang="zh-TW" sz="55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5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永永遠遠稱謝不已</a:t>
            </a:r>
            <a:endParaRPr lang="en-US" altLang="zh-TW" sz="55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5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我要欣然</a:t>
            </a:r>
            <a:r>
              <a:rPr lang="zh-TW" altLang="en-US" sz="55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向</a:t>
            </a:r>
            <a:r>
              <a:rPr lang="zh-CN" altLang="en-US" sz="55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5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獻</a:t>
            </a:r>
            <a:r>
              <a:rPr lang="zh-TW" altLang="en-US" sz="55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上自己</a:t>
            </a:r>
            <a:endParaRPr lang="en-US" altLang="zh-TW" sz="55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5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一生一世獻上自己</a:t>
            </a:r>
            <a:endParaRPr lang="en-US" altLang="zh-TW" sz="55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5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一生一世腳步不離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417639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全然向</a:t>
            </a:r>
            <a:r>
              <a:rPr lang="zh-CN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981200" y="1000108"/>
            <a:ext cx="8258204" cy="585789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5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我要開口</a:t>
            </a:r>
            <a:r>
              <a:rPr lang="zh-TW" altLang="en-US" sz="55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向</a:t>
            </a:r>
            <a:r>
              <a:rPr lang="zh-CN" altLang="en-US" sz="55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5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</a:t>
            </a:r>
            <a:r>
              <a:rPr lang="zh-TW" altLang="en-US" sz="55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美稱謝</a:t>
            </a:r>
            <a:endParaRPr lang="en-US" altLang="zh-TW" sz="55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5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永永遠遠讚美不停</a:t>
            </a:r>
            <a:endParaRPr lang="en-US" altLang="zh-TW" sz="55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5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永永遠遠稱謝不已</a:t>
            </a:r>
            <a:endParaRPr lang="en-US" altLang="zh-TW" sz="55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5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我要欣然</a:t>
            </a:r>
            <a:r>
              <a:rPr lang="zh-TW" altLang="en-US" sz="55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向</a:t>
            </a:r>
            <a:r>
              <a:rPr lang="zh-CN" altLang="en-US" sz="55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5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獻</a:t>
            </a:r>
            <a:r>
              <a:rPr lang="zh-TW" altLang="en-US" sz="55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上自己</a:t>
            </a:r>
            <a:endParaRPr lang="en-US" altLang="zh-TW" sz="55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5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一生一世獻上自己</a:t>
            </a:r>
            <a:endParaRPr lang="en-US" altLang="zh-TW" sz="55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5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一生一世腳步不離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417639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全然向</a:t>
            </a:r>
            <a:r>
              <a:rPr lang="zh-CN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981200" y="1714488"/>
            <a:ext cx="8329642" cy="514351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5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5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要欣然</a:t>
            </a:r>
            <a:r>
              <a:rPr lang="zh-TW" altLang="en-US" sz="55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向</a:t>
            </a:r>
            <a:r>
              <a:rPr lang="zh-CN" altLang="en-US" sz="55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5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獻</a:t>
            </a:r>
            <a:r>
              <a:rPr lang="zh-TW" altLang="en-US" sz="55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上自己</a:t>
            </a:r>
            <a:endParaRPr lang="en-US" altLang="zh-TW" sz="55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5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一生一世獻上自己</a:t>
            </a:r>
            <a:endParaRPr lang="en-US" altLang="zh-TW" sz="55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5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一生一世腳步不離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10</TotalTime>
  <Words>444</Words>
  <Application>Microsoft Office PowerPoint</Application>
  <PresentationFormat>自訂</PresentationFormat>
  <Paragraphs>89</Paragraphs>
  <Slides>17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18" baseType="lpstr">
      <vt:lpstr>佈景主題1</vt:lpstr>
      <vt:lpstr>全然向袮</vt:lpstr>
      <vt:lpstr>全然向袮</vt:lpstr>
      <vt:lpstr>全然向袮</vt:lpstr>
      <vt:lpstr>全然向袮</vt:lpstr>
      <vt:lpstr>全然向袮</vt:lpstr>
      <vt:lpstr>全然向袮</vt:lpstr>
      <vt:lpstr>全然向袮</vt:lpstr>
      <vt:lpstr>全然向袮</vt:lpstr>
      <vt:lpstr>全然向袮</vt:lpstr>
      <vt:lpstr>我以禱告來到你跟前</vt:lpstr>
      <vt:lpstr>我以禱告來到你跟前</vt:lpstr>
      <vt:lpstr>我以禱告來到你跟前</vt:lpstr>
      <vt:lpstr>我以禱告來到你跟前</vt:lpstr>
      <vt:lpstr>我以禱告來到你跟前</vt:lpstr>
      <vt:lpstr>我以禱告來到你跟前</vt:lpstr>
      <vt:lpstr>我以禱告來到你跟前</vt:lpstr>
      <vt:lpstr>我以禱告來到你跟前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全然向你</dc:title>
  <dc:creator>大唐</dc:creator>
  <cp:lastModifiedBy>Admin</cp:lastModifiedBy>
  <cp:revision>5</cp:revision>
  <dcterms:created xsi:type="dcterms:W3CDTF">2018-09-15T10:48:22Z</dcterms:created>
  <dcterms:modified xsi:type="dcterms:W3CDTF">2020-11-17T12:09:32Z</dcterms:modified>
</cp:coreProperties>
</file>