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41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4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2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1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30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0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745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837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13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E301-F70C-4AC2-AD06-F8214D556591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E5FA-5BFF-4687-8F8B-175C9FED66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4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袮的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愛不離不棄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9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我要向高山舉目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我的幫助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從袮而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33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滿有豐盛的慈愛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賜給凡求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86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憐憫如江河湧流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在我敵人面前擺設宴席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32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時刻將我環繞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7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永遠紀念與我所立的約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使我領受豐盛的恩典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79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憐憫如江河湧流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2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在我敵人面前擺設宴席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1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時刻將我環繞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798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永遠紀念與我所立的約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使我領受豐盛的恩典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有一個憂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穌不能擔當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沒有一個痛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穌不能背負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82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穌在我裡面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94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嘗過主恩的滋味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還有什麼更甘甜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07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85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597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86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72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58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55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63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穌在我裡面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37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我要向高山舉目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我的幫助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從袮而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900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7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91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466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8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61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042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100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459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813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嘗過主恩的滋味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還有什麼更甘甜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3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滿有豐盛的慈愛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賜給凡求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002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32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763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97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憐憫如江河湧流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40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在我敵人面前擺設宴席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15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愛總是不離不棄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時刻將我環繞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88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永遠紀念與我所立的約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使我領受豐盛的恩典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74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有一個憂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穌不能擔當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沒有一個痛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穌不能背負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3096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808</Words>
  <Application>Microsoft Office PowerPoint</Application>
  <PresentationFormat>Widescreen</PresentationFormat>
  <Paragraphs>121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Microsoft JhengHei</vt:lpstr>
      <vt:lpstr>Microsoft JhengHei</vt:lpstr>
      <vt:lpstr>新細明體</vt:lpstr>
      <vt:lpstr>Arial</vt:lpstr>
      <vt:lpstr>Calibri</vt:lpstr>
      <vt:lpstr>Theme1</vt:lpstr>
      <vt:lpstr>袮的愛不離不棄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耶穌在我裡面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耶穌在我裡面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袮的愛不離不棄</dc:title>
  <dc:creator>Windows User</dc:creator>
  <cp:lastModifiedBy>Windows User</cp:lastModifiedBy>
  <cp:revision>4</cp:revision>
  <dcterms:created xsi:type="dcterms:W3CDTF">2022-03-29T11:02:44Z</dcterms:created>
  <dcterms:modified xsi:type="dcterms:W3CDTF">2022-03-29T11:09:45Z</dcterms:modified>
</cp:coreProperties>
</file>