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71" r:id="rId14"/>
    <p:sldId id="272" r:id="rId15"/>
    <p:sldId id="274" r:id="rId16"/>
    <p:sldId id="284" r:id="rId17"/>
    <p:sldId id="277" r:id="rId18"/>
    <p:sldId id="285" r:id="rId19"/>
    <p:sldId id="286" r:id="rId20"/>
    <p:sldId id="275" r:id="rId21"/>
    <p:sldId id="276" r:id="rId22"/>
    <p:sldId id="280" r:id="rId23"/>
    <p:sldId id="28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7555-5299-453F-AF6E-F64B2CABB4EC}" type="datetimeFigureOut">
              <a:rPr lang="zh-TW" altLang="en-US" smtClean="0"/>
              <a:pPr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8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拍掌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變更</a:t>
            </a:r>
            <a:endParaRPr lang="en-US" altLang="zh-TW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585789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FF0000"/>
                </a:solidFill>
              </a:rPr>
              <a:t>我向你禱告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你是我神  是我的依傍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在我無助困苦中  你在細聽察看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是我磐石與拯救  是我高臺與詩歌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你體恤我  你保守我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585789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FF0000"/>
                </a:solidFill>
              </a:rPr>
              <a:t>我向你禱告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你是我神   是我的依傍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在我無助困苦中   你在細聽察看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是我能力與保障   是我盾牌與幫助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你應許我   你在掌舵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10915688" cy="917596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我向你禱告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/>
            </a:r>
            <a:br>
              <a:rPr lang="en-US" altLang="zh-TW" sz="5400" b="1" dirty="0" smtClean="0">
                <a:solidFill>
                  <a:srgbClr val="FF0000"/>
                </a:solidFill>
              </a:rPr>
            </a:b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15688" cy="475775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我向你禱告縱使我軟弱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我雖失信  你仍然可信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面對的山嶺那麼高 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路徑艱難如沒去路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但信靠你你定會開路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87126" cy="51149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向世界宣告你是我盼望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我心相信靠著你得勝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讓你的手替我爭戰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奉你的名成就美事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一心倚靠你遵行你旨意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585789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endParaRPr lang="en-US" altLang="zh-TW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你是我神  是我的依傍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在我無助困苦中  你在細聽察看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是我能力與保障  是我盾牌與幫助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你應許我  你在掌舵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10915688" cy="917596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我向你禱告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/>
            </a:r>
            <a:br>
              <a:rPr lang="en-US" altLang="zh-TW" sz="5400" b="1" dirty="0" smtClean="0">
                <a:solidFill>
                  <a:srgbClr val="FF0000"/>
                </a:solidFill>
              </a:rPr>
            </a:b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15688" cy="475775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我向你禱告縱使我軟弱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我雖失信  你仍然可信</a:t>
            </a:r>
            <a:b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面對的山嶺那麼高 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路徑艱難如沒去路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但信靠你你定會開路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87126" cy="51149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向世界宣告你是我盼望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我心相信靠著你得勝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讓你的手替我爭戰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奉你的名成就美事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一心倚靠你遵行你旨意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43182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0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我看著眾山嶺   吩咐它們挪開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在你並沒有難成的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你教導我禱告  要帶著信心宣告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相信你定會聽到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10844250" cy="917596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我看著眾山嶺  吩咐它們挪開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在你並沒有難成的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你教導我禱告  要帶著權柄宣告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相信你定會聽到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5274" y="500042"/>
            <a:ext cx="10987126" cy="917596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向世界宣告你是我盼望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我心相信靠著你終會得勝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讓你的手替我爭戰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奉你的名成就美事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274" y="2500306"/>
            <a:ext cx="10972800" cy="24003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一心倚靠你遵行你旨意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一心倚靠你神蹟必可看見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庇護所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拍掌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變更</a:t>
            </a:r>
            <a:endParaRPr lang="en-US" altLang="zh-TW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43182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0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庇護所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拍掌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變更</a:t>
            </a:r>
            <a:endParaRPr lang="en-US" altLang="zh-TW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826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微軟正黑體</vt:lpstr>
      <vt:lpstr>新細明體</vt:lpstr>
      <vt:lpstr>宋体</vt:lpstr>
      <vt:lpstr>Arial</vt:lpstr>
      <vt:lpstr>Calibri</vt:lpstr>
      <vt:lpstr>佈景主題1</vt:lpstr>
      <vt:lpstr>獻上頌讚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我向你禱告 </vt:lpstr>
      <vt:lpstr>我向你禱告 </vt:lpstr>
      <vt:lpstr>PowerPoint Presentation</vt:lpstr>
      <vt:lpstr>我向你禱告 </vt:lpstr>
      <vt:lpstr>我向你禱告 </vt:lpstr>
      <vt:lpstr>我向你禱告 </vt:lpstr>
      <vt:lpstr>我向你禱告 </vt:lpstr>
      <vt:lpstr>我向你禱告 </vt:lpstr>
      <vt:lpstr>我向你禱告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DAIDUONG</dc:creator>
  <cp:lastModifiedBy>Windows User</cp:lastModifiedBy>
  <cp:revision>15</cp:revision>
  <dcterms:created xsi:type="dcterms:W3CDTF">2014-01-11T23:48:46Z</dcterms:created>
  <dcterms:modified xsi:type="dcterms:W3CDTF">2021-02-24T18:48:24Z</dcterms:modified>
</cp:coreProperties>
</file>