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2" r:id="rId24"/>
    <p:sldId id="273" r:id="rId25"/>
    <p:sldId id="274" r:id="rId26"/>
    <p:sldId id="275" r:id="rId27"/>
    <p:sldId id="284" r:id="rId28"/>
    <p:sldId id="285" r:id="rId29"/>
    <p:sldId id="27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BBEB-447C-4A24-9415-DEE37824796B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399-5559-480B-804D-1202F5BDB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694</Words>
  <Application>Microsoft Office PowerPoint</Application>
  <PresentationFormat>如螢幕大小 (4:3)</PresentationFormat>
  <Paragraphs>181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佈景主題1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DaTang</dc:creator>
  <cp:lastModifiedBy>DaTang</cp:lastModifiedBy>
  <cp:revision>1</cp:revision>
  <dcterms:created xsi:type="dcterms:W3CDTF">2019-02-26T10:35:06Z</dcterms:created>
  <dcterms:modified xsi:type="dcterms:W3CDTF">2019-02-26T10:40:46Z</dcterms:modified>
</cp:coreProperties>
</file>