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1607" r:id="rId2"/>
    <p:sldId id="1608" r:id="rId3"/>
    <p:sldId id="1609" r:id="rId4"/>
    <p:sldId id="1610" r:id="rId5"/>
    <p:sldId id="1611" r:id="rId6"/>
    <p:sldId id="1612" r:id="rId7"/>
    <p:sldId id="1613" r:id="rId8"/>
    <p:sldId id="1614" r:id="rId9"/>
    <p:sldId id="1615" r:id="rId10"/>
    <p:sldId id="1616" r:id="rId11"/>
    <p:sldId id="1617" r:id="rId12"/>
    <p:sldId id="1618" r:id="rId13"/>
    <p:sldId id="1619" r:id="rId14"/>
    <p:sldId id="1620" r:id="rId15"/>
    <p:sldId id="1621" r:id="rId16"/>
    <p:sldId id="1622" r:id="rId17"/>
    <p:sldId id="1623" r:id="rId18"/>
    <p:sldId id="1637" r:id="rId19"/>
    <p:sldId id="1638" r:id="rId20"/>
    <p:sldId id="1624" r:id="rId21"/>
    <p:sldId id="1625" r:id="rId22"/>
    <p:sldId id="1626" r:id="rId23"/>
    <p:sldId id="1627" r:id="rId24"/>
    <p:sldId id="1628" r:id="rId25"/>
    <p:sldId id="1629" r:id="rId26"/>
    <p:sldId id="1630" r:id="rId27"/>
    <p:sldId id="1631" r:id="rId28"/>
    <p:sldId id="1632" r:id="rId29"/>
    <p:sldId id="1633" r:id="rId30"/>
    <p:sldId id="1634" r:id="rId31"/>
    <p:sldId id="1635" r:id="rId32"/>
    <p:sldId id="1636" r:id="rId33"/>
    <p:sldId id="1639" r:id="rId34"/>
    <p:sldId id="1640" r:id="rId35"/>
    <p:sldId id="1641" r:id="rId36"/>
    <p:sldId id="1642" r:id="rId3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89891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80759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61918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2332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23141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98193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88516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78697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6594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98267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78810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51966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211B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神聖純愛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04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全能神阿求來救拯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容我接受主生命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41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我心主殿願主忽臨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永不永不離我心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33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但願時常頌主事主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猶如天上眾天軍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53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祈禱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揚永無停止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完全愛裏永歡欣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29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求主完成再造深恩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使我潔清無瑕疵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6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使我能見宏大救恩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再得歸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主愛裏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85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願從光榮再進光榮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身列天班長供奉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09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到時冠冕主前拋擲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忘形愛頌驚奇中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03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願從光榮再進光榮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身列天班長供奉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09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到時冠冕主前拋擲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忘形愛頌驚奇中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03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神聖純愛超乎萬愛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天上歡樂降人間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42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132</a:t>
            </a:r>
            <a: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禱告良辰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5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能忘俗慮靜拜真神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21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施恩座前誠敬下俯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諸般所欲祈求天父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26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昔時遇難主常保佑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心中憂患屢蒙解救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15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得此恩時即能敵魔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知他詭計不入網羅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05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言入主耳如香上聞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61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上主誠信必然憐憫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給我降福賜恩無盡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40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昔曾命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我求拜主面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信主言語靠主恩眷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78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今就恩座我跪主前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一切憂慮託主在天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81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每逢求主安慰我心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( 3 )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99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懇求屈尊居我心中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超過尋常恩萬般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85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臨危遙望迦南美地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喜脱塵世飛騰展翅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( 3 )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29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我必上升領主獎賞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畏懼消失神淸氣爽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( 3 )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9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將到天門半空歡呼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我禱靈驗立見耶穌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( 3 )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23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我必上升領主獎賞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畏懼消失神淸氣爽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( 3 )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9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將到天門半空歡呼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我禱靈驗立見耶穌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( 3 )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23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能忘俗慮靜拜真神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21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施恩座前誠敬下俯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諸般所欲祈求天父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26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耶穌主是萬愛結晶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憐憫慈悲集大成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44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救攜救恩惠然來臨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進入顆顆戰慄心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83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懇求主將愛的精神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吹入每顆煩惱心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79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主所應許甜蜜安息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但願人人得繼承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92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懇求去掉愛罪心懷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成全我靈始與終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868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信的結果美如開端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自由釋放我心衷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80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</TotalTime>
  <Words>530</Words>
  <Application>Microsoft Office PowerPoint</Application>
  <PresentationFormat>自訂</PresentationFormat>
  <Paragraphs>104</Paragraphs>
  <Slides>36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Theme1</vt:lpstr>
      <vt:lpstr>宣道詩 211B 神聖純愛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宣道詩 132 禱告良辰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PowerPoint</cp:lastModifiedBy>
  <cp:revision>139</cp:revision>
  <dcterms:created xsi:type="dcterms:W3CDTF">2015-05-17T04:39:00Z</dcterms:created>
  <dcterms:modified xsi:type="dcterms:W3CDTF">2022-10-04T12:36:06Z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