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2" r:id="rId4"/>
    <p:sldId id="257" r:id="rId5"/>
    <p:sldId id="258" r:id="rId6"/>
    <p:sldId id="273" r:id="rId7"/>
    <p:sldId id="259" r:id="rId8"/>
    <p:sldId id="260" r:id="rId9"/>
    <p:sldId id="262" r:id="rId10"/>
    <p:sldId id="264" r:id="rId11"/>
    <p:sldId id="268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AF70-B339-47C6-97E2-A0E7000C2544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耶穌聖潔公義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神的智慧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的愛是何等長闊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有豐富無窮的恩典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407196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卻是我的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親切的手引導我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13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385765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57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385765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57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耶穌權柄統管萬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得榮耀尊貴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以心靈誠實盡情敬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在寶座上深愛我的主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耶穌權柄統管萬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得榮耀尊貴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以心靈誠實盡情敬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在寶座上深愛我的主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9144000" cy="114300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跟前</a:t>
            </a:r>
          </a:p>
        </p:txBody>
      </p:sp>
    </p:spTree>
    <p:extLst>
      <p:ext uri="{BB962C8B-B14F-4D97-AF65-F5344CB8AC3E}">
        <p14:creationId xmlns:p14="http://schemas.microsoft.com/office/powerpoint/2010/main" xmlns="" val="685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364333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在那裡我尋求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56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385765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57045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14</TotalTime>
  <Words>357</Words>
  <Application>Microsoft Office PowerPoint</Application>
  <PresentationFormat>如螢幕大小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佈景主題11</vt:lpstr>
      <vt:lpstr>盡情的敬拜</vt:lpstr>
      <vt:lpstr>盡情的敬拜</vt:lpstr>
      <vt:lpstr>盡情的敬拜</vt:lpstr>
      <vt:lpstr>盡情的敬拜</vt:lpstr>
      <vt:lpstr>盡情的敬拜</vt:lpstr>
      <vt:lpstr>盡情的敬拜</vt:lpstr>
      <vt:lpstr>我以禱告來到袮跟前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盡情的敬拜</dc:title>
  <dc:creator>DAIDUONG</dc:creator>
  <cp:lastModifiedBy>PowerPoint</cp:lastModifiedBy>
  <cp:revision>6</cp:revision>
  <dcterms:created xsi:type="dcterms:W3CDTF">2013-11-10T00:12:12Z</dcterms:created>
  <dcterms:modified xsi:type="dcterms:W3CDTF">2022-09-29T12:23:04Z</dcterms:modified>
</cp:coreProperties>
</file>