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0" r:id="rId17"/>
    <p:sldId id="27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CCF5-D9E2-40F3-84B3-3ED2D5DF8D8C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  向主高歌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不論環境如何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高山或低谷主都看顧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相信就能蒙福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274" y="2071678"/>
            <a:ext cx="10972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9600" b="1" dirty="0" smtClean="0">
                <a:solidFill>
                  <a:srgbClr val="FF0000"/>
                </a:solidFill>
              </a:rPr>
              <a:t>祂為我開路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00108"/>
            <a:ext cx="10844250" cy="512605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  <a:t>祂</a:t>
            </a:r>
            <a: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  <a:t>為我開路當我走到路盡頭</a:t>
            </a:r>
            <a:b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  <a:t>祂的作為雖難測度祂必為我開道</a:t>
            </a:r>
            <a: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  <a:t>路</a:t>
            </a:r>
            <a:endParaRPr lang="en-US" altLang="zh-TW" sz="5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  <a:t>祂是我的主領我走過死蔭谷</a:t>
            </a:r>
            <a:b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  <a:t>賜愛與能力在每一天</a:t>
            </a:r>
            <a:b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200" b="1" dirty="0" smtClean="0">
                <a:solidFill>
                  <a:schemeClr val="tx2">
                    <a:lumMod val="75000"/>
                  </a:schemeClr>
                </a:solidFill>
              </a:rPr>
              <a:t>祂必開道路祂必開道路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  <a:t>祂必領我經過曠野中的道路</a:t>
            </a:r>
            <a:b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  <a:t>我將看見沙漠中祂開江河</a:t>
            </a:r>
            <a:b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  <a:t>天地將要廢去祂的話語卻長存</a:t>
            </a:r>
            <a:b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  <a:t>祂今日要成就大事</a:t>
            </a:r>
            <a:endParaRPr lang="zh-TW" alt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714356"/>
            <a:ext cx="10972800" cy="541180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祂為我開路當我走到路盡頭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祂的作為雖難測度祂必為我開道路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祂是我的主領我走過死蔭谷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賜愛與能力在每一天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祂必開道路祂必開道路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714356"/>
            <a:ext cx="10972800" cy="541180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祂為我開路當我走到路盡頭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祂的作為雖難測度祂必為我開道路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祂是我的主領我走過死蔭谷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賜愛與能力在每一天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祂必開道路祂必開道路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  <a:t>祂必領我經過曠野中的道路</a:t>
            </a:r>
            <a:b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  <a:t>我將看見沙漠中祂開江河</a:t>
            </a:r>
            <a:b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  <a:t>天地將要廢去祂的話語卻長存</a:t>
            </a:r>
            <a:b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6000" b="1" dirty="0" smtClean="0">
                <a:solidFill>
                  <a:schemeClr val="tx2">
                    <a:lumMod val="75000"/>
                  </a:schemeClr>
                </a:solidFill>
              </a:rPr>
              <a:t>祂今日要成就大事</a:t>
            </a:r>
            <a:endParaRPr lang="zh-TW" alt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714356"/>
            <a:ext cx="10972800" cy="541180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祂為我開路當我走到路盡頭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祂的作為雖難測度祂必為我開道路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祂是我的主領我走過死蔭谷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賜愛與能力在每一天</a:t>
            </a:r>
            <a:b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sz="5800" b="1" dirty="0" smtClean="0">
                <a:solidFill>
                  <a:schemeClr val="tx2">
                    <a:lumMod val="75000"/>
                  </a:schemeClr>
                </a:solidFill>
              </a:rPr>
              <a:t>祂必開道路祂必開道路</a:t>
            </a:r>
            <a:r>
              <a:rPr lang="zh-TW" altLang="en-US" sz="5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TW" altLang="en-US" sz="5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常常禱告  耐心等候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  向主高歌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不論環境如何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高山或低谷主都看顧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相信就能蒙福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常常禱告  耐心等候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142</TotalTime>
  <Words>331</Words>
  <Application>Microsoft Office PowerPoint</Application>
  <PresentationFormat>自訂</PresentationFormat>
  <Paragraphs>61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</vt:lpstr>
      <vt:lpstr>常常喜樂</vt:lpstr>
      <vt:lpstr>常常喜樂</vt:lpstr>
      <vt:lpstr>常常喜樂</vt:lpstr>
      <vt:lpstr>常常喜樂</vt:lpstr>
      <vt:lpstr>常常喜樂</vt:lpstr>
      <vt:lpstr>常常喜樂</vt:lpstr>
      <vt:lpstr>常常喜樂</vt:lpstr>
      <vt:lpstr>常常喜樂</vt:lpstr>
      <vt:lpstr>常常喜樂</vt:lpstr>
      <vt:lpstr>常常喜樂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大唐</dc:creator>
  <cp:lastModifiedBy>PowerPoint</cp:lastModifiedBy>
  <cp:revision>16</cp:revision>
  <dcterms:created xsi:type="dcterms:W3CDTF">2018-04-29T01:20:16Z</dcterms:created>
  <dcterms:modified xsi:type="dcterms:W3CDTF">2022-10-20T12:21:27Z</dcterms:modified>
</cp:coreProperties>
</file>