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6" r:id="rId28"/>
    <p:sldId id="287" r:id="rId29"/>
    <p:sldId id="288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9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67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20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4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1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54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9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87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5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936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3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0D68-2B58-4875-AD91-B23923D7DF11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2A6D-B861-49CF-B7ED-345614A61A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3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44998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78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25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人在為你禱告</a:t>
            </a:r>
          </a:p>
        </p:txBody>
      </p:sp>
    </p:spTree>
    <p:extLst>
      <p:ext uri="{BB962C8B-B14F-4D97-AF65-F5344CB8AC3E}">
        <p14:creationId xmlns:p14="http://schemas.microsoft.com/office/powerpoint/2010/main" val="216630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乎你已禱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到力量殆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眼淚如下雨滴終日不停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49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主關心而且瞭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解  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能忍受多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將告訴別人為你禱告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722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9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9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26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人在為你禱告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間奏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8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是否你正處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風暴雨之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的船支離破碎疲倦失意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6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1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別失望此時此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靜平安將要進入你心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88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15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353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26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46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8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150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60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40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8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279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乎你已禱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到力量殆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眼淚如下雨滴終日不停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035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主關心而且瞭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解  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能忍受多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將告訴別人為你禱告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50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0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7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18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35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01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6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422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</TotalTime>
  <Words>626</Words>
  <Application>Microsoft Office PowerPoint</Application>
  <PresentationFormat>Widescreen</PresentationFormat>
  <Paragraphs>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微軟正黑體</vt:lpstr>
      <vt:lpstr>微軟正黑體</vt:lpstr>
      <vt:lpstr>新細明體</vt:lpstr>
      <vt:lpstr>Arial</vt:lpstr>
      <vt:lpstr>Calibri</vt:lpstr>
      <vt:lpstr>Theme1</vt:lpstr>
      <vt:lpstr>我以禱告來到袮跟前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有人在為你禱告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有人在為你禱告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我以禱告來到袮跟前</dc:title>
  <dc:creator>Windows User</dc:creator>
  <cp:lastModifiedBy>Windows User</cp:lastModifiedBy>
  <cp:revision>3</cp:revision>
  <dcterms:created xsi:type="dcterms:W3CDTF">2022-10-22T16:09:50Z</dcterms:created>
  <dcterms:modified xsi:type="dcterms:W3CDTF">2022-10-22T18:05:19Z</dcterms:modified>
</cp:coreProperties>
</file>