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88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372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92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46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2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871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694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251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3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37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99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A5CF-3E4C-4128-87E1-FC02C0CC54CE}" type="datetimeFigureOut">
              <a:rPr lang="vi-VN" smtClean="0"/>
              <a:t>01/11/2022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A839-E9C1-40FE-B283-E318CFDB85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957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與袮更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靠近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06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與袮更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靠近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過門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344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主祢是我的避難所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祢愛將我緊緊的擁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抱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使我甦醒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238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愛裡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18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我願成為祢的居所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我要愛祢 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永遠堅定的愛祢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755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親近祢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17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主我願讓祢來擁有我的心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不再用力堅持倚靠我自己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19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願祢每句話語都成為我命定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235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改變我生命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一步一步與祢更靠近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125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主我願讓祢來擁有我的心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不再用力堅持倚靠我自己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99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願祢每句話語都成為我命定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022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主祢是我的避難所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祢愛將我緊緊的擁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抱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使我甦醒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42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改變我生命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一步一步與祢更靠近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66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走進祢心意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65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沒有人能像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en-US" altLang="zh-CN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愛滿足我心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祢是我的唯一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x4 )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347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主我願讓祢來擁有我的心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不再用力堅持倚靠我自己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47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願祢每句話語都成為我命定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26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改變我生命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一步一步與祢更靠近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71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主我願讓祢來擁有我的心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不再用力堅持倚靠我自己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262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願祢每句話語都成為我命定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91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改變我生命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一步一步與祢更靠近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7797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走進祢心意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57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愛裡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634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val="101727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260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163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835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405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3196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862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398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414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84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我願成為祢的居所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我要愛祢 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永遠堅定的愛祢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43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2473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1544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017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親近祢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00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主我願讓祢來擁有我的心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不再用力堅持倚靠我自己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1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願祢每句話語都成為我命定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02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改變我生命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一步一步與祢更靠近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8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走進祢心意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23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741</Words>
  <Application>Microsoft Office PowerPoint</Application>
  <PresentationFormat>Widescreen</PresentationFormat>
  <Paragraphs>109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微軟正黑體</vt:lpstr>
      <vt:lpstr>微軟正黑體</vt:lpstr>
      <vt:lpstr>新細明體</vt:lpstr>
      <vt:lpstr>Arial</vt:lpstr>
      <vt:lpstr>Calibri</vt:lpstr>
      <vt:lpstr>Theme1</vt:lpstr>
      <vt:lpstr>與袮更靠近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與袮更靠近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我以禱告來到袮跟前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與袮更靠近</dc:title>
  <dc:creator>Windows User</dc:creator>
  <cp:lastModifiedBy>Windows User</cp:lastModifiedBy>
  <cp:revision>3</cp:revision>
  <dcterms:created xsi:type="dcterms:W3CDTF">2022-11-01T11:07:35Z</dcterms:created>
  <dcterms:modified xsi:type="dcterms:W3CDTF">2022-11-01T11:16:08Z</dcterms:modified>
</cp:coreProperties>
</file>