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22" r:id="rId2"/>
    <p:sldId id="587" r:id="rId3"/>
    <p:sldId id="588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600" r:id="rId13"/>
    <p:sldId id="601" r:id="rId14"/>
    <p:sldId id="599" r:id="rId15"/>
    <p:sldId id="590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4" r:id="rId39"/>
    <p:sldId id="625" r:id="rId40"/>
    <p:sldId id="626" r:id="rId41"/>
    <p:sldId id="627" r:id="rId42"/>
    <p:sldId id="628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698"/>
    <p:restoredTop sz="95091"/>
  </p:normalViewPr>
  <p:slideViewPr>
    <p:cSldViewPr snapToGrid="0">
      <p:cViewPr varScale="1">
        <p:scale>
          <a:sx n="115" d="100"/>
          <a:sy n="115" d="100"/>
        </p:scale>
        <p:origin x="-6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3C77A-648E-9A4A-839A-1A79776F41B5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A9244-D22C-0345-8195-7D0A3F7F76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0186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5276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53DDBF-76B3-00EE-09C0-9394BF62D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1BF08E5-0EA0-1DEF-CEB3-5D5D5E1F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4348A22-C485-2C6F-E427-91642A00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C6ED2E1-73A8-94EA-75FA-05FA6267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BE59EBF-4AAE-9BDF-D362-CDBD94AC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5354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54CBFE4-9C7E-FFE7-B097-5AC22934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4DDD598-CCA4-DCB6-DADB-2F03F6404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B6C1B14-7D67-E3CE-6621-D18D5F29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C506F08-AF1A-57BF-BF2E-6D6170D8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8022D6-5776-E52C-9F94-D6018604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906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E5E6B9E2-C572-64B0-45CF-6C6257116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577840C-0B19-0E6D-0377-371F61A66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7884A36-0A59-2323-0724-C0E136A2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DAB5BCE-AE62-907D-0D7B-1F501B05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DA15DDC-E158-523A-4416-9C651FFE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4102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0796366-F943-CBC4-E22F-3C1A3084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ECC3D4A-023C-C5D6-ADC6-061DD557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165A23F-1630-FC06-D802-9711B45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700D366-F7F5-CB6D-0A17-E5FF385D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6E4ED09-8882-7345-1264-7452E27B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5065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093437D-53A8-2A1C-EFF3-1525CB80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63960C8-92B5-E1EF-02C6-B36C1564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039506B-BECB-AE56-9369-5F626B5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EFF68B7-0159-E0D2-D024-07E96A6E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57BC654-AF2D-AA9A-00B2-8D29C932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060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BE63FCF-70DA-D56B-3964-E0DEB2B0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42F59B5-04A9-2FA1-26DE-874557334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5411116A-0E74-DF76-C76D-B7CE67AF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1E710AF-5B25-004F-7633-D14EF85F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A2B82E6-9ED1-4D78-D685-0FEC1227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6430D6E-9578-910C-68C5-7B4F89F3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1081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1D39D6B-C522-6127-6CE9-58A7B261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D04945C2-7FAD-E164-A19F-1AF223BE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AE9DC838-3816-201F-B792-B100B82F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BA73FA7-0B60-765D-1E6D-99440482D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9A826174-EFB7-266D-9113-9C4E26EF6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4D8757AE-B29B-8B4E-96F4-0BA0975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898C5AE-4D92-DC99-4714-78530AEB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58241DFC-CF6D-9C11-6A4A-A5CF8C9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373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17E9623-0E76-9203-FB3C-4E55DC33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E4ADB81-E918-A1E5-2458-12009C95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7A055C0-BBCA-4959-5C19-5D07C3CF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CAD2A04-F58A-D011-AEC1-FE7974F2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898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BFD017EA-D869-D02E-EB39-1A2CCC9E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910A7F0-39FD-AA91-F4FE-0B4815D4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DC5F698-3840-FB82-4ADA-888FD5F3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489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C31F58-718A-E942-CDDF-700380DD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7280D0B-C3B1-7373-B445-7BD17493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550869A-01C0-3150-7CC9-376C52FA4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8EE5DFF-DB1A-8A02-BF5A-C8E10179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006C484-9C02-105E-DDCB-B7628860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B830BB2-B1BE-FCB3-3DED-901DFDF1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958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A33B5DE-EB9E-FF0D-4BCB-A8C82B7C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C31E1D8-84EC-5A49-1F6D-04E717A05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719D391-95EA-147F-9201-6478A656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3AE411D-F1AD-801B-EA06-C7F7A768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1258080-3693-96C3-17FF-291D6D9D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58B7B32-0D6B-4874-0D70-758485C9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7497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57ABD05D-85E6-151E-4337-C0C2F72E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035CE8A-901E-ABCB-7D6D-5243C5DE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A4DF50-7ADA-D115-989B-0B6B7ED7A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278C-A69A-0E41-B610-6526A6B12D22}" type="datetimeFigureOut">
              <a:rPr kumimoji="1" lang="zh-TW" altLang="en-US" smtClean="0"/>
              <a:pPr/>
              <a:t>2022/11/8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947EA8D-FD50-2C17-01DF-5D59A7EC5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0000CC2-E1FB-6ACD-4DED-42204A83D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69F8-B905-A749-8D34-ACB936784C3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8780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786559"/>
            <a:ext cx="12192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9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注目看耶穌  定睛看耶穌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聖潔公義主  十架上耶穌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73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注目看耶穌  定睛看耶穌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謙卑親近主  跟著祂同步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31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注目看耶穌  定睛看耶穌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聖潔公義主  十架上耶穌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90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注目看耶穌  定睛看耶穌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謙卑親近主  跟著祂同步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22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跟著祂同步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88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谷中百合花</a:t>
            </a:r>
          </a:p>
        </p:txBody>
      </p:sp>
    </p:spTree>
    <p:extLst>
      <p:ext uri="{BB962C8B-B14F-4D97-AF65-F5344CB8AC3E}">
        <p14:creationId xmlns:p14="http://schemas.microsoft.com/office/powerpoint/2010/main" xmlns="" val="191505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主耶穌是我良友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有主勝得萬有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6BE84C14-ADE1-3E38-1ED6-A9CB7BBFC30A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25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萬人中救主是我最好靈友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1D8B6334-C491-FA50-C0BC-FC20F95FD382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095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主是谷中百合花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我惟一需要祂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BA06FB5-CE3C-DFCC-9A4D-D3FF504CA16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01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祂能洗淨我使我聖潔無瑕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1587DDC7-AE47-5DEC-F08E-E3723D144910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67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注目看耶穌</a:t>
            </a:r>
          </a:p>
        </p:txBody>
      </p:sp>
    </p:spTree>
    <p:extLst>
      <p:ext uri="{BB962C8B-B14F-4D97-AF65-F5344CB8AC3E}">
        <p14:creationId xmlns:p14="http://schemas.microsoft.com/office/powerpoint/2010/main" xmlns="" val="54762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悲傷時祂來解憂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患難時祂保佑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31B2CC75-729A-3371-B24E-B385B7C5A389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37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一切掛慮全放在主肩頭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5309CDA9-0EC7-453C-6209-C515B35E83B2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0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主是晨星燦爛光華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是谷中百合花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E655D8DB-100E-6456-E895-C98E64C7204B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705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萬人中救主最美好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我愛祂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21359D47-767A-7E12-C303-D4D23689D546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9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主永不把我捨棄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我主何等仁慈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08D48295-65B8-B7AC-E3B0-AAA7B07B44B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24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我要忠誠信靠遵行主旨意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1D8B6334-C491-FA50-C0BC-FC20F95FD382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909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有火柱繞我身旁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任遭何事不慌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08D48295-65B8-B7AC-E3B0-AAA7B07B44B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3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主賜嗎哪餧養我靈得健壯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1D8B6334-C491-FA50-C0BC-FC20F95FD382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79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那日在天見主面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享受主愛甘甜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08D48295-65B8-B7AC-E3B0-AAA7B07B44B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5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有快樂江河長流至永年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1D8B6334-C491-FA50-C0BC-FC20F95FD382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凡勞苦重擔  當親近耶穌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必享安息  必得滿足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221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主是晨星燦爛光華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是谷中百合花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08D48295-65B8-B7AC-E3B0-AAA7B07B44B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91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萬人中救主最美好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我愛祂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21359D47-767A-7E12-C303-D4D23689D546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59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谷中百合花</a:t>
            </a:r>
          </a:p>
        </p:txBody>
      </p:sp>
    </p:spTree>
    <p:extLst>
      <p:ext uri="{BB962C8B-B14F-4D97-AF65-F5344CB8AC3E}">
        <p14:creationId xmlns:p14="http://schemas.microsoft.com/office/powerpoint/2010/main" xmlns="" val="2292015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主永不把我捨棄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我主何等仁慈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08D48295-65B8-B7AC-E3B0-AAA7B07B44B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292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我要忠誠信靠遵行主旨意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1D8B6334-C491-FA50-C0BC-FC20F95FD382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有火柱繞我身旁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任遭何事不慌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08D48295-65B8-B7AC-E3B0-AAA7B07B44B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7943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主賜嗎哪餧養我靈得健壯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1D8B6334-C491-FA50-C0BC-FC20F95FD382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741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那日在天見主面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享受主愛甘甜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08D48295-65B8-B7AC-E3B0-AAA7B07B44B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43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有快樂江河長流至永年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1D8B6334-C491-FA50-C0BC-FC20F95FD382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1113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主是晨星燦爛光華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是谷中百合花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08D48295-65B8-B7AC-E3B0-AAA7B07B44B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796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凡饑渴慕義  來尋求耶穌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必享甘泉  必得飽足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925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萬人中救主最美好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我愛祂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21359D47-767A-7E12-C303-D4D23689D546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66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主是晨星燦爛光華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是谷中百合花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08D48295-65B8-B7AC-E3B0-AAA7B07B44B7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876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萬人中救主最美好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我愛祂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21359D47-767A-7E12-C303-D4D23689D546}"/>
              </a:ext>
            </a:extLst>
          </p:cNvPr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23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注目看耶穌  定睛看耶穌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聖潔公義主  十架上耶穌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3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注目看耶穌  定睛看耶穌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謙卑親近主  跟著祂同步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616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跟著祂同步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2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凡勞苦重擔  當親近耶穌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必享安息  必得滿足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20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凡饑渴慕義  來尋求耶穌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必享甘泉  必得飽足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904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486</Words>
  <Application>Microsoft Macintosh PowerPoint</Application>
  <PresentationFormat>自訂</PresentationFormat>
  <Paragraphs>108</Paragraphs>
  <Slides>42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宣召</vt:lpstr>
      <vt:lpstr>注目看耶穌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谷中百合花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谷中百合花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may</dc:creator>
  <cp:lastModifiedBy>PowerPoint</cp:lastModifiedBy>
  <cp:revision>1</cp:revision>
  <dcterms:created xsi:type="dcterms:W3CDTF">2022-11-07T11:58:13Z</dcterms:created>
  <dcterms:modified xsi:type="dcterms:W3CDTF">2022-11-08T12:38:36Z</dcterms:modified>
</cp:coreProperties>
</file>