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8" r:id="rId3"/>
    <p:sldId id="258" r:id="rId4"/>
    <p:sldId id="265" r:id="rId5"/>
    <p:sldId id="266" r:id="rId6"/>
    <p:sldId id="267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2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05E-1030-4D3C-8484-5F78309864D0}" type="datetimeFigureOut">
              <a:rPr lang="zh-TW" altLang="en-US" smtClean="0"/>
              <a:pPr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1696-DBFA-4EDA-905E-840BB6C37E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71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151</TotalTime>
  <Words>455</Words>
  <Application>Microsoft Office PowerPoint</Application>
  <PresentationFormat>如螢幕大小 (16:9)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佈景主題4</vt:lpstr>
      <vt:lpstr>願袮崇高</vt:lpstr>
      <vt:lpstr>願袮崇高</vt:lpstr>
      <vt:lpstr>願袮崇高</vt:lpstr>
      <vt:lpstr>願袮崇高</vt:lpstr>
      <vt:lpstr>願袮崇高</vt:lpstr>
      <vt:lpstr>願袮崇高</vt:lpstr>
      <vt:lpstr>願袮崇高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願袮崇高</dc:title>
  <dc:creator>Admin</dc:creator>
  <cp:lastModifiedBy>Admin</cp:lastModifiedBy>
  <cp:revision>13</cp:revision>
  <dcterms:created xsi:type="dcterms:W3CDTF">2022-07-05T11:52:39Z</dcterms:created>
  <dcterms:modified xsi:type="dcterms:W3CDTF">2022-07-07T12:19:06Z</dcterms:modified>
</cp:coreProperties>
</file>