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65" r:id="rId23"/>
    <p:sldId id="266" r:id="rId24"/>
    <p:sldId id="267" r:id="rId25"/>
    <p:sldId id="268" r:id="rId26"/>
    <p:sldId id="269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-210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2022/7/12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2022/7/12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2022/7/12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2022/7/12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2022/7/12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2022/7/12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2022/7/12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2022/7/12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2022/7/12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2022/7/12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2022/7/12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F40AC-92D7-480D-97D1-79286808B11F}" type="datetimeFigureOut">
              <a:rPr lang="zh-TW" altLang="en-US" smtClean="0"/>
              <a:pPr/>
              <a:t>2022/7/12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袮愛</a:t>
            </a:r>
            <a:r>
              <a:rPr lang="zh-CN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永不變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7657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出寶血   洗淨我污穢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將我的生命贖回</a:t>
            </a:r>
            <a:endParaRPr lang="en-US" altLang="zh-TW" sz="4800" b="1" dirty="0" smtClean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1388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1 )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2161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了我的罪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犧牲永不悔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顯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極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大恩惠</a:t>
            </a:r>
            <a:endParaRPr lang="vi-VN" sz="4800" b="1" dirty="0">
              <a:solidFill>
                <a:srgbClr val="000066"/>
              </a:solidFill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1388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1 )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7191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我深深體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會   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的寶貴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獻上自己永追隨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1388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2 )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2877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或傷心或氣餒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生離或死別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願剛強壯膽永遠不後退</a:t>
            </a:r>
            <a:endParaRPr lang="vi-VN" sz="4800" b="1" dirty="0">
              <a:solidFill>
                <a:srgbClr val="000066"/>
              </a:solidFill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1388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2 )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6977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哦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永不變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從今直到永遠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深深澆灌我心田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1388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5357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或傷心或氣餒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或生離或死別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願剛強壯膽永遠不後退</a:t>
            </a:r>
            <a:endParaRPr lang="vi-VN" sz="4800" b="1" dirty="0">
              <a:solidFill>
                <a:srgbClr val="000066"/>
              </a:solidFill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1388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5174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哦  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永不變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從今直到永遠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深深澆灌我心田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1388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992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或天旋或地轉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經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滄海歷桑田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都不能叫我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隔絕</a:t>
            </a:r>
            <a:endParaRPr lang="vi-VN" sz="4800" b="1" dirty="0">
              <a:solidFill>
                <a:srgbClr val="000066"/>
              </a:solidFill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1388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3494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哦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永不變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從今直到永遠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深深澆灌我心田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1388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5357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或傷心或氣餒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或生離或死別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願剛強壯膽永遠不後退</a:t>
            </a:r>
            <a:endParaRPr lang="vi-VN" sz="4800" b="1" dirty="0">
              <a:solidFill>
                <a:srgbClr val="000066"/>
              </a:solidFill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1388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517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出寶血   洗淨我污穢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將我的生命贖回</a:t>
            </a:r>
            <a:endParaRPr lang="en-US" altLang="zh-TW" sz="4800" b="1" dirty="0" smtClean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1388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1 )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2161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哦  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永不變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從今直到永遠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深深澆灌我心田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1388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992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或天旋或地轉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經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滄海歷桑田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都不能叫我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隔絕</a:t>
            </a:r>
            <a:endParaRPr lang="vi-VN" sz="4800" b="1" dirty="0">
              <a:solidFill>
                <a:srgbClr val="000066"/>
              </a:solidFill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1388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3494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生愛</a:t>
            </a:r>
            <a:r>
              <a:rPr lang="zh-CN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5515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親愛的寶貴耶穌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愛何等地甘甜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1757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我的心深深被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吸引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是我的喜樂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4113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一生愛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一生敬拜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一生愛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一生榮耀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8577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一生奉獻  一生不回頭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一生愛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跟隨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1584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親愛的寶貴耶穌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愛何等地甘甜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1757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我的心深深被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吸引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是我的喜樂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4113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一生愛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一生敬拜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一生愛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一生榮耀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857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了我的罪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犧牲永不悔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顯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極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大恩惠</a:t>
            </a:r>
            <a:endParaRPr lang="vi-VN" sz="4800" b="1" dirty="0">
              <a:solidFill>
                <a:srgbClr val="000066"/>
              </a:solidFill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1388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1 )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7191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一生奉獻  一生不回頭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一生愛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跟隨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1584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一生愛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一生敬拜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一生愛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一生榮耀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8577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一生奉獻  一生不回頭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一生愛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跟隨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1584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一生愛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一生敬拜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一生愛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一生榮耀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8577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一生奉獻  一生不回頭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一生愛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跟隨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158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我深深體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會   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的寶貴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獻上自己永追隨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1388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2 )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287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或傷心或氣餒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生離或死別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願剛強壯膽永遠不後退</a:t>
            </a:r>
            <a:endParaRPr lang="vi-VN" sz="4800" b="1" dirty="0">
              <a:solidFill>
                <a:srgbClr val="000066"/>
              </a:solidFill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1388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2 )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697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哦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永不變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從今直到永遠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深深澆灌我心田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1388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5357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或傷心或氣餒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或生離或死別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願剛強壯膽永遠不後退</a:t>
            </a:r>
            <a:endParaRPr lang="vi-VN" sz="4800" b="1" dirty="0">
              <a:solidFill>
                <a:srgbClr val="000066"/>
              </a:solidFill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1388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5174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哦  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永不變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從今直到永遠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深深澆灌我心田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1388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99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或天旋或地轉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經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滄海歷桑田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都不能叫我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隔絕</a:t>
            </a:r>
            <a:endParaRPr lang="vi-VN" sz="4800" b="1" dirty="0">
              <a:solidFill>
                <a:srgbClr val="000066"/>
              </a:solidFill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1388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3494746"/>
      </p:ext>
    </p:extLst>
  </p:cSld>
  <p:clrMapOvr>
    <a:masterClrMapping/>
  </p:clrMapOvr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108</TotalTime>
  <Words>524</Words>
  <Application>Microsoft Office PowerPoint</Application>
  <PresentationFormat>如螢幕大小 (16:9)</PresentationFormat>
  <Paragraphs>98</Paragraphs>
  <Slides>34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5" baseType="lpstr">
      <vt:lpstr>chongbai</vt:lpstr>
      <vt:lpstr>袮愛永不變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一生愛袮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  <vt:lpstr>投影片 32</vt:lpstr>
      <vt:lpstr>投影片 33</vt:lpstr>
      <vt:lpstr>投影片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你愛永不變</dc:title>
  <dc:creator>User</dc:creator>
  <cp:lastModifiedBy>Admin</cp:lastModifiedBy>
  <cp:revision>13</cp:revision>
  <dcterms:created xsi:type="dcterms:W3CDTF">2017-03-21T13:38:28Z</dcterms:created>
  <dcterms:modified xsi:type="dcterms:W3CDTF">2022-07-12T12:27:14Z</dcterms:modified>
</cp:coreProperties>
</file>