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67" r:id="rId17"/>
    <p:sldId id="268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AF70-B339-47C6-97E2-A0E7000C2544}" type="datetimeFigureOut">
              <a:rPr lang="zh-TW" altLang="en-US" smtClean="0"/>
              <a:pPr/>
              <a:t>2022/7/28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AF70-B339-47C6-97E2-A0E7000C2544}" type="datetimeFigureOut">
              <a:rPr lang="zh-TW" altLang="en-US" smtClean="0"/>
              <a:pPr/>
              <a:t>2022/7/28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1FC3-1FE0-45AD-A0A8-16310595A7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耶穌聖潔公義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彰顯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神的智慧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的愛是何等長闊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有豐富無窮的恩典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2"/>
            <a:ext cx="9144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我來尋求祢的面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求祢充滿我   來充滿我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885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2"/>
            <a:ext cx="9144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我渴慕祢的同在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求祢潔淨我   來充滿我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62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2"/>
            <a:ext cx="9144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我來尋求祢的面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求祢充滿我   來充滿我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885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2"/>
            <a:ext cx="9144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我渴慕祢的同在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求祢潔淨我   來充滿我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62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2"/>
            <a:ext cx="9144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我來尋求祢的面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求祢充滿我   來充滿我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885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2"/>
            <a:ext cx="9144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我渴慕祢的同在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求祢潔淨我   來充滿我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62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2"/>
            <a:ext cx="9144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 耶穌   耶穌   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祢的寶血洗淨我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6436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2"/>
            <a:ext cx="9144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 耶穌   耶穌   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祢以恩典為我冠冕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027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2"/>
            <a:ext cx="9144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 耶穌   耶穌   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祢的寶血洗淨我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643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2"/>
            <a:ext cx="9144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 耶穌   耶穌   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祢以恩典為我冠冕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027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耶穌權柄統管萬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得榮耀尊貴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以心靈誠實盡情敬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在寶座上深愛我的主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2"/>
            <a:ext cx="9144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 耶穌   耶穌   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祢的寶血洗淨我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6436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2"/>
            <a:ext cx="9144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 耶穌   耶穌   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祢以恩典為我冠冕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027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舉起我的心來敬拜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生命來回應你的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我單單在乎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地敬拜你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耶穌聖潔公義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彰顯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神的智慧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的愛是何等長闊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有豐富無窮的恩典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耶穌權柄統管萬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得榮耀尊貴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以心靈誠實盡情敬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在寶座上深愛我的主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舉起我的心來敬拜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生命來回應你的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我單單在乎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地敬拜你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舉起我的心來敬拜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生命來回應你的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我單單在乎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地敬拜你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我單單在乎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盡情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地敬拜你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9144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求主充滿我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989943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12</TotalTime>
  <Words>419</Words>
  <Application>Microsoft Office PowerPoint</Application>
  <PresentationFormat>如螢幕大小 (4:3)</PresentationFormat>
  <Paragraphs>76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佈景主題11</vt:lpstr>
      <vt:lpstr>盡情的敬拜</vt:lpstr>
      <vt:lpstr>盡情的敬拜</vt:lpstr>
      <vt:lpstr>盡情的敬拜</vt:lpstr>
      <vt:lpstr>盡情的敬拜</vt:lpstr>
      <vt:lpstr>盡情的敬拜</vt:lpstr>
      <vt:lpstr>盡情的敬拜</vt:lpstr>
      <vt:lpstr>盡情的敬拜</vt:lpstr>
      <vt:lpstr>盡情的敬拜</vt:lpstr>
      <vt:lpstr>求主充滿我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盡情的敬拜</dc:title>
  <dc:creator>DAIDUONG</dc:creator>
  <cp:lastModifiedBy>Admin</cp:lastModifiedBy>
  <cp:revision>7</cp:revision>
  <dcterms:created xsi:type="dcterms:W3CDTF">2013-11-10T00:12:12Z</dcterms:created>
  <dcterms:modified xsi:type="dcterms:W3CDTF">2022-07-28T12:09:25Z</dcterms:modified>
</cp:coreProperties>
</file>