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1611" r:id="rId2"/>
    <p:sldId id="1612" r:id="rId3"/>
    <p:sldId id="1613" r:id="rId4"/>
    <p:sldId id="1616" r:id="rId5"/>
    <p:sldId id="1617" r:id="rId6"/>
    <p:sldId id="1618" r:id="rId7"/>
    <p:sldId id="1619" r:id="rId8"/>
    <p:sldId id="1620" r:id="rId9"/>
    <p:sldId id="1621" r:id="rId10"/>
    <p:sldId id="1624" r:id="rId11"/>
    <p:sldId id="1625" r:id="rId12"/>
    <p:sldId id="1628" r:id="rId13"/>
    <p:sldId id="1629" r:id="rId14"/>
    <p:sldId id="1626" r:id="rId15"/>
    <p:sldId id="1627" r:id="rId16"/>
    <p:sldId id="1630" r:id="rId17"/>
    <p:sldId id="1631" r:id="rId18"/>
    <p:sldId id="1632" r:id="rId19"/>
    <p:sldId id="1633" r:id="rId20"/>
    <p:sldId id="1634" r:id="rId21"/>
    <p:sldId id="1635" r:id="rId22"/>
    <p:sldId id="1636" r:id="rId23"/>
    <p:sldId id="1637" r:id="rId24"/>
    <p:sldId id="1638" r:id="rId25"/>
    <p:sldId id="1639" r:id="rId26"/>
    <p:sldId id="1640" r:id="rId27"/>
    <p:sldId id="1641" r:id="rId28"/>
    <p:sldId id="1642" r:id="rId29"/>
    <p:sldId id="1643" r:id="rId30"/>
    <p:sldId id="1644" r:id="rId31"/>
    <p:sldId id="1647" r:id="rId32"/>
    <p:sldId id="1648" r:id="rId33"/>
    <p:sldId id="1645" r:id="rId34"/>
    <p:sldId id="1646" r:id="rId35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34" y="-90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779253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2248903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2805282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3341347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1880250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1440343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4046695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3872415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208798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4006343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328310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12148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08920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106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讚美耶穌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626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榮耀榮耀歸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天父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榮耀榮耀歸耶穌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( 4 )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02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榮耀榮耀歸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聖靈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榮耀歸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三一主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( 4 )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687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讚美耶穌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讚美主為罪人死</a:t>
            </a:r>
          </a:p>
        </p:txBody>
      </p:sp>
    </p:spTree>
    <p:extLst>
      <p:ext uri="{BB962C8B-B14F-4D97-AF65-F5344CB8AC3E}">
        <p14:creationId xmlns:p14="http://schemas.microsoft.com/office/powerpoint/2010/main" xmlns="" val="200549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萬民當將榮耀歸主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因主血能洗淨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眾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罪汚</a:t>
            </a:r>
          </a:p>
        </p:txBody>
      </p:sp>
    </p:spTree>
    <p:extLst>
      <p:ext uri="{BB962C8B-B14F-4D97-AF65-F5344CB8AC3E}">
        <p14:creationId xmlns:p14="http://schemas.microsoft.com/office/powerpoint/2010/main" xmlns="" val="22846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讚美耶穌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讚美主為罪人死</a:t>
            </a:r>
          </a:p>
        </p:txBody>
      </p:sp>
    </p:spTree>
    <p:extLst>
      <p:ext uri="{BB962C8B-B14F-4D97-AF65-F5344CB8AC3E}">
        <p14:creationId xmlns:p14="http://schemas.microsoft.com/office/powerpoint/2010/main" xmlns="" val="247857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萬民當將榮耀歸主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因主血能洗淨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眾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罪汚</a:t>
            </a:r>
          </a:p>
        </p:txBody>
      </p:sp>
    </p:spTree>
    <p:extLst>
      <p:ext uri="{BB962C8B-B14F-4D97-AF65-F5344CB8AC3E}">
        <p14:creationId xmlns:p14="http://schemas.microsoft.com/office/powerpoint/2010/main" xmlns="" val="301887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138</a:t>
            </a:r>
            <a:r>
              <a:rPr lang="en-US" altLang="zh-CN" sz="7200" b="1" i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全告知耶穌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295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今將我苦況  全告知耶穌</a:t>
            </a:r>
            <a:endParaRPr lang="en-US" altLang="zh-C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我不能獨自受此憂慮</a:t>
            </a:r>
            <a:endParaRPr lang="en-US" altLang="zh-C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00066"/>
                </a:solidFill>
              </a:rPr>
              <a:t>( 1 )</a:t>
            </a:r>
            <a:endParaRPr lang="vi-VN" sz="54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832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我於患難中  惟主能體恤</a:t>
            </a:r>
            <a:endParaRPr lang="en-US" altLang="zh-C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拭去我眼淚善於安撫</a:t>
            </a:r>
            <a:endParaRPr lang="vi-V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00066"/>
                </a:solidFill>
              </a:rPr>
              <a:t>( 1 )</a:t>
            </a:r>
            <a:endParaRPr lang="vi-VN" sz="54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5811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必告知耶穌  全告知耶穌</a:t>
            </a:r>
            <a:endParaRPr lang="en-US" altLang="zh-C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將我心中事向主傾吐</a:t>
            </a:r>
            <a:endParaRPr lang="en-US" altLang="zh-C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992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當我見那寶貴血泉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要洗我一切罪孽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( 1 )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0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必告知耶穌  全告知耶穌</a:t>
            </a:r>
            <a:endParaRPr lang="en-US" altLang="zh-C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惟主知我心善於體恤</a:t>
            </a:r>
            <a:endParaRPr lang="vi-V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5151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今將我缺欠  全告知耶穌</a:t>
            </a:r>
            <a:endParaRPr lang="en-US" altLang="zh-C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我不能獨自補我不足</a:t>
            </a:r>
            <a:endParaRPr lang="en-US" altLang="zh-C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00066"/>
                </a:solidFill>
              </a:rPr>
              <a:t>( 2 )</a:t>
            </a:r>
            <a:endParaRPr lang="vi-VN" sz="54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731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我所有弱點  惟主能幫助</a:t>
            </a:r>
            <a:endParaRPr lang="en-US" altLang="zh-C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終必救我到完美地步</a:t>
            </a:r>
            <a:endParaRPr lang="vi-V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00066"/>
                </a:solidFill>
              </a:rPr>
              <a:t>( 2 )</a:t>
            </a:r>
            <a:endParaRPr lang="vi-VN" sz="54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748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必告知耶穌  全告知耶穌</a:t>
            </a:r>
            <a:endParaRPr lang="en-US" altLang="zh-C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將我心中事向主傾吐</a:t>
            </a:r>
            <a:endParaRPr lang="en-US" altLang="zh-C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998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必告知耶穌  全告知耶穌</a:t>
            </a:r>
            <a:endParaRPr lang="en-US" altLang="zh-C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惟主知我心善於體恤</a:t>
            </a:r>
            <a:endParaRPr lang="vi-V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290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今將我試誘  全告知耶穌</a:t>
            </a:r>
            <a:endParaRPr lang="en-US" altLang="zh-C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我不能獨自制勝罪慾</a:t>
            </a:r>
            <a:endParaRPr lang="en-US" altLang="zh-C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00066"/>
                </a:solidFill>
              </a:rPr>
              <a:t>( 3 )</a:t>
            </a:r>
            <a:endParaRPr lang="vi-VN" sz="54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297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主曾受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試探  與我們無殊</a:t>
            </a:r>
            <a:endParaRPr lang="en-US" altLang="zh-C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樂助我膂力得勝有餘</a:t>
            </a:r>
            <a:endParaRPr lang="vi-V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00066"/>
                </a:solidFill>
              </a:rPr>
              <a:t>( 3 )</a:t>
            </a:r>
            <a:endParaRPr lang="vi-VN" sz="54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657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必告知耶穌  全告知耶穌</a:t>
            </a:r>
            <a:endParaRPr lang="en-US" altLang="zh-C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將我心中事向主傾吐</a:t>
            </a:r>
            <a:endParaRPr lang="en-US" altLang="zh-C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89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必告知耶穌  全告知耶穌</a:t>
            </a:r>
            <a:endParaRPr lang="en-US" altLang="zh-C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惟主知我心善於體恤</a:t>
            </a:r>
            <a:endParaRPr lang="vi-V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936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今將我重担  全告知耶穌</a:t>
            </a:r>
            <a:endParaRPr lang="en-US" altLang="zh-C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我不能獨自勝此勞苦</a:t>
            </a:r>
            <a:endParaRPr lang="en-US" altLang="zh-C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00066"/>
                </a:solidFill>
              </a:rPr>
              <a:t>( 4 )</a:t>
            </a:r>
            <a:endParaRPr lang="vi-VN" sz="54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452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心中隱聞聖靈微聲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問説  你願否清潔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( 1 )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056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我一切事務  主樂於担負</a:t>
            </a:r>
            <a:endParaRPr lang="en-US" altLang="zh-C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甘作我密友時相幫助</a:t>
            </a:r>
            <a:endParaRPr lang="vi-V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00066"/>
                </a:solidFill>
              </a:rPr>
              <a:t>( 4 )</a:t>
            </a:r>
            <a:endParaRPr lang="vi-VN" sz="54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174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必告知耶穌  全告知耶穌</a:t>
            </a:r>
            <a:endParaRPr lang="en-US" altLang="zh-C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將我心中事向主傾吐</a:t>
            </a:r>
            <a:endParaRPr lang="en-US" altLang="zh-C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7617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必告知耶穌  全告知耶穌</a:t>
            </a:r>
            <a:endParaRPr lang="en-US" altLang="zh-C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惟主知我心善於體恤</a:t>
            </a:r>
            <a:endParaRPr lang="vi-V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408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必告知耶穌  全告知耶穌</a:t>
            </a:r>
            <a:endParaRPr lang="en-US" altLang="zh-C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將我心中事向主傾吐</a:t>
            </a:r>
            <a:endParaRPr lang="en-US" altLang="zh-C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7617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必告知耶穌  全告知耶穌</a:t>
            </a:r>
            <a:endParaRPr lang="en-US" altLang="zh-C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惟主知我心善於體恤</a:t>
            </a:r>
            <a:endParaRPr lang="vi-V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408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頌讚永歸耶穌聖名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因主歡喜收罪人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( 2 )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32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白白赦我一切罪惡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洗浄我的汚穢心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( 2 )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517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讚美耶穌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讚美主為罪人死</a:t>
            </a:r>
          </a:p>
        </p:txBody>
      </p:sp>
    </p:spTree>
    <p:extLst>
      <p:ext uri="{BB962C8B-B14F-4D97-AF65-F5344CB8AC3E}">
        <p14:creationId xmlns:p14="http://schemas.microsoft.com/office/powerpoint/2010/main" xmlns="" val="106581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萬民當將榮耀歸主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因主血能洗淨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眾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罪汚</a:t>
            </a:r>
          </a:p>
        </p:txBody>
      </p:sp>
    </p:spTree>
    <p:extLst>
      <p:ext uri="{BB962C8B-B14F-4D97-AF65-F5344CB8AC3E}">
        <p14:creationId xmlns:p14="http://schemas.microsoft.com/office/powerpoint/2010/main" xmlns="" val="350918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前所懷抱追求盼望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今都算足下灰塵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( 3 )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949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路雖崎嶇敵雖兇猛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仗主十架全得勝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( 3 )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808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AFC7C034-021A-479F-A5B0-F4AE2AC2A6F8}" vid="{E4B01A5C-7C0B-4AB8-8973-047186F18E3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13</TotalTime>
  <Words>459</Words>
  <Application>Microsoft Office PowerPoint</Application>
  <PresentationFormat>自訂</PresentationFormat>
  <Paragraphs>82</Paragraphs>
  <Slides>34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35" baseType="lpstr">
      <vt:lpstr>Theme1</vt:lpstr>
      <vt:lpstr>宣道詩 106 讚美耶穌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宣道詩 138 全告知耶穌</vt:lpstr>
      <vt:lpstr>投影片 17</vt:lpstr>
      <vt:lpstr>投影片 18</vt:lpstr>
      <vt:lpstr>投影片 19</vt:lpstr>
      <vt:lpstr>投影片 20</vt:lpstr>
      <vt:lpstr>投影片 21</vt:lpstr>
      <vt:lpstr>投影片 22</vt:lpstr>
      <vt:lpstr>投影片 23</vt:lpstr>
      <vt:lpstr>投影片 24</vt:lpstr>
      <vt:lpstr>投影片 25</vt:lpstr>
      <vt:lpstr>投影片 26</vt:lpstr>
      <vt:lpstr>投影片 27</vt:lpstr>
      <vt:lpstr>投影片 28</vt:lpstr>
      <vt:lpstr>投影片 29</vt:lpstr>
      <vt:lpstr>投影片 30</vt:lpstr>
      <vt:lpstr>投影片 31</vt:lpstr>
      <vt:lpstr>投影片 32</vt:lpstr>
      <vt:lpstr>投影片 33</vt:lpstr>
      <vt:lpstr>投影片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Admin</cp:lastModifiedBy>
  <cp:revision>139</cp:revision>
  <dcterms:created xsi:type="dcterms:W3CDTF">2015-05-17T04:39:00Z</dcterms:created>
  <dcterms:modified xsi:type="dcterms:W3CDTF">2022-08-02T12:42:35Z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