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1611" r:id="rId2"/>
    <p:sldId id="1612" r:id="rId3"/>
    <p:sldId id="1613" r:id="rId4"/>
    <p:sldId id="1616" r:id="rId5"/>
    <p:sldId id="1617" r:id="rId6"/>
    <p:sldId id="1618" r:id="rId7"/>
    <p:sldId id="1619" r:id="rId8"/>
    <p:sldId id="1620" r:id="rId9"/>
    <p:sldId id="1621" r:id="rId10"/>
    <p:sldId id="1649" r:id="rId11"/>
    <p:sldId id="1650" r:id="rId12"/>
    <p:sldId id="1651" r:id="rId13"/>
    <p:sldId id="1652" r:id="rId14"/>
    <p:sldId id="1653" r:id="rId15"/>
    <p:sldId id="1654" r:id="rId16"/>
    <p:sldId id="1655" r:id="rId17"/>
    <p:sldId id="1656" r:id="rId18"/>
    <p:sldId id="1657" r:id="rId19"/>
    <p:sldId id="1658" r:id="rId20"/>
    <p:sldId id="1630" r:id="rId21"/>
    <p:sldId id="1659" r:id="rId22"/>
    <p:sldId id="1660" r:id="rId23"/>
    <p:sldId id="1661" r:id="rId24"/>
    <p:sldId id="1662" r:id="rId25"/>
    <p:sldId id="1663" r:id="rId26"/>
    <p:sldId id="1664" r:id="rId27"/>
    <p:sldId id="1665" r:id="rId28"/>
    <p:sldId id="1666" r:id="rId29"/>
    <p:sldId id="1677" r:id="rId30"/>
    <p:sldId id="1678" r:id="rId31"/>
    <p:sldId id="1679" r:id="rId32"/>
    <p:sldId id="1680" r:id="rId33"/>
    <p:sldId id="1681" r:id="rId34"/>
    <p:sldId id="1682" r:id="rId35"/>
    <p:sldId id="1683" r:id="rId36"/>
    <p:sldId id="1684" r:id="rId37"/>
    <p:sldId id="1667" r:id="rId38"/>
    <p:sldId id="1668" r:id="rId39"/>
    <p:sldId id="1669" r:id="rId40"/>
    <p:sldId id="1670" r:id="rId41"/>
    <p:sldId id="1671" r:id="rId42"/>
    <p:sldId id="1672" r:id="rId43"/>
    <p:sldId id="1673" r:id="rId44"/>
    <p:sldId id="1674" r:id="rId45"/>
    <p:sldId id="1685" r:id="rId46"/>
    <p:sldId id="1686" r:id="rId47"/>
    <p:sldId id="1687" r:id="rId48"/>
    <p:sldId id="1688" r:id="rId49"/>
    <p:sldId id="1675" r:id="rId50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34" y="-90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77925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24890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80528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34134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88025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44034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404669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87241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0879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400634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2831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214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8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有祢同行</a:t>
            </a:r>
            <a:endParaRPr lang="zh-TW" altLang="en-US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62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回望人生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裡  你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與我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一起</a:t>
            </a:r>
            <a:endParaRPr lang="en-US" altLang="zh-TW" sz="66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無懼冷風帶給的痛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悲</a:t>
            </a:r>
            <a:endParaRPr lang="zh-TW" altLang="en-US" sz="6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3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若是軟弱無力的跌倒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了</a:t>
            </a:r>
            <a:endParaRPr lang="en-US" altLang="zh-TW" sz="66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是你扶持我再起來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奔馳</a:t>
            </a:r>
            <a:endParaRPr lang="zh-TW" altLang="en-US" sz="6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51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神啊！你意念向我何等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寶貴</a:t>
            </a:r>
            <a:endParaRPr lang="en-US" altLang="zh-TW" sz="66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其數何等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眾多</a:t>
            </a:r>
            <a:endParaRPr lang="zh-TW" altLang="en-US" sz="6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58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我若數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點  比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海沙更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多</a:t>
            </a:r>
            <a:endParaRPr lang="en-US" altLang="zh-TW" sz="66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我睡醒的時候仍和你同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在</a:t>
            </a:r>
            <a:endParaRPr lang="zh-TW" altLang="en-US" sz="6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91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祂永遠都不會撇下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我</a:t>
            </a:r>
            <a:endParaRPr lang="en-US" altLang="zh-TW" sz="66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哀慟了的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人   祂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必安慰我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心</a:t>
            </a:r>
            <a:endParaRPr lang="zh-TW" altLang="en-US" sz="6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949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祂永遠都不會撇下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我</a:t>
            </a:r>
            <a:endParaRPr lang="en-US" altLang="zh-TW" sz="66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引領我足印走出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黑暗</a:t>
            </a:r>
            <a:endParaRPr lang="zh-TW" altLang="en-US" sz="6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80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神啊！你意念向我何等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寶貴</a:t>
            </a:r>
            <a:endParaRPr lang="en-US" altLang="zh-TW" sz="66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其數何等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眾多</a:t>
            </a:r>
            <a:endParaRPr lang="zh-TW" altLang="en-US" sz="6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58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我若數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點  比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海沙更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多</a:t>
            </a:r>
            <a:endParaRPr lang="en-US" altLang="zh-TW" sz="66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我睡醒的時候仍和你同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在</a:t>
            </a:r>
            <a:endParaRPr lang="zh-TW" altLang="en-US" sz="6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91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祂永遠都不會撇下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我</a:t>
            </a:r>
            <a:endParaRPr lang="en-US" altLang="zh-TW" sz="66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哀慟了的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人   祂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必安慰我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心</a:t>
            </a:r>
            <a:endParaRPr lang="zh-TW" altLang="en-US" sz="6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949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祂永遠都不會撇下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我</a:t>
            </a:r>
            <a:endParaRPr lang="en-US" altLang="zh-TW" sz="66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引領我足印走出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黑暗</a:t>
            </a:r>
            <a:endParaRPr lang="zh-TW" altLang="en-US" sz="6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80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人海裡最終找到是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你</a:t>
            </a:r>
            <a:endParaRPr lang="en-US" altLang="zh-TW" sz="66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有悲有喜都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經得起</a:t>
            </a:r>
            <a:endParaRPr lang="zh-TW" altLang="en-US" sz="6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8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主禱文</a:t>
            </a:r>
            <a:endParaRPr lang="zh-TW" altLang="en-US" sz="8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295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天父祢名是多麼美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耀遍全地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在禱告良辰 靜觀祢的美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Verse 1 )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57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恬靜 我沈默主座前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用多片言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在禱告前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已清楚我需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Verse 1 )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52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求賜我信心的眼睛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風暴裡仍舊恬靜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Pre-chorus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07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全獻我順服的心靈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由祢全權來帶領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Pre-chorus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45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004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948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19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738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天父祢名是多麼美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耀遍全地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在禱告良辰 靜觀祢的美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Verse 1 )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57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我深信這一切為我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預備</a:t>
            </a:r>
            <a:endParaRPr lang="en-US" altLang="zh-TW" sz="66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勇敢去走只因身邊有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你</a:t>
            </a:r>
            <a:endParaRPr lang="zh-TW" altLang="en-US" sz="6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05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恬靜 我沈默主座前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用多片言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在禱告前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已清楚我需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Verse 1 )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52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求賜我信心的眼睛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風暴裡仍舊恬靜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Pre-chorus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07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全獻我順服的心靈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由祢全權來帶領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Pre-chorus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45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004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948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19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738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今日  我求問主的國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求問主的義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Verse 2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233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王的旨意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如陽光遍地彰顯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Verse 2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487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76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回望人生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裡  你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與我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一起</a:t>
            </a:r>
            <a:endParaRPr lang="en-US" altLang="zh-TW" sz="66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無懼冷風帶給的痛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悲</a:t>
            </a:r>
            <a:endParaRPr lang="zh-TW" altLang="en-US" sz="6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3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81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014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77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不叫我們遇見試探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救我們脫離凶惡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</a:t>
            </a:r>
            <a:r>
              <a:rPr lang="en-US" altLang="zh-CN" sz="4400" b="1" dirty="0" smtClean="0">
                <a:solidFill>
                  <a:srgbClr val="660033"/>
                </a:solidFill>
              </a:rPr>
              <a:t>Bridge</a:t>
            </a:r>
            <a:r>
              <a:rPr lang="en-US" sz="4400" b="1" dirty="0" smtClean="0">
                <a:solidFill>
                  <a:srgbClr val="660033"/>
                </a:solidFill>
              </a:rPr>
              <a:t>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63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因國度權柄榮耀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全屬祢直到永遠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</a:t>
            </a:r>
            <a:r>
              <a:rPr lang="en-US" altLang="zh-CN" sz="4400" b="1" dirty="0" smtClean="0">
                <a:solidFill>
                  <a:srgbClr val="660033"/>
                </a:solidFill>
              </a:rPr>
              <a:t>Bridge</a:t>
            </a:r>
            <a:r>
              <a:rPr lang="en-US" sz="4400" b="1" dirty="0" smtClean="0">
                <a:solidFill>
                  <a:srgbClr val="660033"/>
                </a:solidFill>
              </a:rPr>
              <a:t>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796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76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81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014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77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</a:t>
            </a:r>
            <a:r>
              <a:rPr lang="en-US" altLang="zh-CN" sz="4400" b="1" dirty="0" smtClean="0">
                <a:solidFill>
                  <a:srgbClr val="660033"/>
                </a:solidFill>
              </a:rPr>
              <a:t>Last</a:t>
            </a:r>
            <a:r>
              <a:rPr lang="en-US" sz="4400" b="1" dirty="0" smtClean="0">
                <a:solidFill>
                  <a:srgbClr val="660033"/>
                </a:solidFill>
              </a:rPr>
              <a:t>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86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若是軟弱無力的跌倒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了</a:t>
            </a:r>
            <a:endParaRPr lang="en-US" altLang="zh-TW" sz="66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是你扶持我再起來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奔馳</a:t>
            </a:r>
            <a:endParaRPr lang="zh-TW" altLang="en-US" sz="6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51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神啊！你意念向我何等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寶貴</a:t>
            </a:r>
            <a:endParaRPr lang="en-US" altLang="zh-TW" sz="66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其數何等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眾多</a:t>
            </a:r>
            <a:endParaRPr lang="zh-TW" altLang="en-US" sz="6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58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我若數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點  比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海沙更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多</a:t>
            </a:r>
            <a:endParaRPr lang="en-US" altLang="zh-TW" sz="66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我睡醒的時候仍和你同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在</a:t>
            </a:r>
            <a:endParaRPr lang="zh-TW" altLang="en-US" sz="6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91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祂永遠都不會撇下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我</a:t>
            </a:r>
            <a:endParaRPr lang="en-US" altLang="zh-TW" sz="66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哀慟了的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人  祂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必安慰我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心</a:t>
            </a:r>
            <a:endParaRPr lang="zh-TW" altLang="en-US" sz="6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949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祂永遠都不會撇下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我</a:t>
            </a:r>
            <a:endParaRPr lang="en-US" altLang="zh-TW" sz="66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</a:rPr>
              <a:t>引領我足印走出</a:t>
            </a:r>
            <a:r>
              <a:rPr lang="zh-TW" altLang="en-US" sz="6600" b="1" dirty="0" smtClean="0">
                <a:solidFill>
                  <a:srgbClr val="002060"/>
                </a:solidFill>
              </a:rPr>
              <a:t>黑暗</a:t>
            </a:r>
            <a:endParaRPr lang="zh-TW" altLang="en-US" sz="6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80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AFC7C034-021A-479F-A5B0-F4AE2AC2A6F8}" vid="{E4B01A5C-7C0B-4AB8-8973-047186F18E3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58</TotalTime>
  <Words>697</Words>
  <Application>Microsoft Office PowerPoint</Application>
  <PresentationFormat>自訂</PresentationFormat>
  <Paragraphs>125</Paragraphs>
  <Slides>49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0" baseType="lpstr">
      <vt:lpstr>Theme1</vt:lpstr>
      <vt:lpstr>有祢同行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主禱文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投影片 38</vt:lpstr>
      <vt:lpstr>投影片 39</vt:lpstr>
      <vt:lpstr>投影片 40</vt:lpstr>
      <vt:lpstr>投影片 41</vt:lpstr>
      <vt:lpstr>投影片 42</vt:lpstr>
      <vt:lpstr>投影片 43</vt:lpstr>
      <vt:lpstr>投影片 44</vt:lpstr>
      <vt:lpstr>投影片 45</vt:lpstr>
      <vt:lpstr>投影片 46</vt:lpstr>
      <vt:lpstr>投影片 47</vt:lpstr>
      <vt:lpstr>投影片 48</vt:lpstr>
      <vt:lpstr>投影片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Admin</cp:lastModifiedBy>
  <cp:revision>144</cp:revision>
  <dcterms:created xsi:type="dcterms:W3CDTF">2015-05-17T04:39:00Z</dcterms:created>
  <dcterms:modified xsi:type="dcterms:W3CDTF">2022-08-09T13:07:54Z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