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8" r:id="rId2"/>
    <p:sldId id="259" r:id="rId3"/>
    <p:sldId id="260" r:id="rId4"/>
    <p:sldId id="263" r:id="rId5"/>
    <p:sldId id="264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21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771C-AFFE-47B3-886F-49CD4EBE8B05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願袮崇高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62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6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47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6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的誠實上達到穹蒼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47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6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47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139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穌恩友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46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救主為我親愛知心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擔當我諸般苦憂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35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一切事務憂喜甘苦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俱在耶穌恩座求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1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喜樂平安屢屢失去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有時痛苦淚直流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52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我要在列邦中歌頌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79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皆因世俗情慾纏繞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少在耶穌恩座求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87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或受魔鬼誘惑試探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或有逼迫與憂愁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53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切莫絕望心須剛強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54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耶穌深知我們軟弱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搭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救體恤愛無休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29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確實信心堅持到底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常在耶穌恩坐求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7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時而軟弱多有愁苦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事務煩矣且無謀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1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忽想奔至全能救主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樂向耶穌恩座求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81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親或輕我友或離我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財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寶名利無存留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03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惟一恆友極其穩妥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在耶穌恩坐求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35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達穹蒼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x2 )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3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我要在列邦中歌頌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79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達穹蒼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x2 )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3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6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達到穹蒼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47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我要在萬民中稱謝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我要在列邦中歌頌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79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達穹蒼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x2 )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3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96</TotalTime>
  <Words>429</Words>
  <Application>Microsoft Office PowerPoint</Application>
  <PresentationFormat>如螢幕大小 (16:9)</PresentationFormat>
  <Paragraphs>80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佈景主題1</vt:lpstr>
      <vt:lpstr>願袮崇高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宣道詩 139 耶穌恩友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願你崇高</dc:title>
  <dc:creator>Microsoft Windows</dc:creator>
  <cp:lastModifiedBy>Admin</cp:lastModifiedBy>
  <cp:revision>11</cp:revision>
  <dcterms:created xsi:type="dcterms:W3CDTF">2013-01-05T03:38:29Z</dcterms:created>
  <dcterms:modified xsi:type="dcterms:W3CDTF">2022-08-18T12:15:34Z</dcterms:modified>
</cp:coreProperties>
</file>