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302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BB82-1436-414E-953E-AA268D099EB7}" type="datetimeFigureOut">
              <a:rPr lang="zh-TW" altLang="en-US" smtClean="0"/>
              <a:pPr/>
              <a:t>2022/8/25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C00000"/>
                </a:solidFill>
              </a:rPr>
              <a:t>主我要遇見你</a:t>
            </a:r>
            <a:endParaRPr lang="en-US" sz="72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來到主</a:t>
            </a:r>
            <a:r>
              <a:rPr lang="zh-TW" altLang="en-US" sz="5400" b="1" dirty="0" smtClean="0"/>
              <a:t>前  謙</a:t>
            </a:r>
            <a:r>
              <a:rPr lang="zh-TW" altLang="en-US" sz="5400" b="1" dirty="0"/>
              <a:t>卑跪</a:t>
            </a:r>
            <a:r>
              <a:rPr lang="zh-TW" altLang="en-US" sz="5400" b="1" dirty="0" smtClean="0"/>
              <a:t>下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傾</a:t>
            </a:r>
            <a:r>
              <a:rPr lang="zh-TW" altLang="en-US" sz="5400" b="1" dirty="0"/>
              <a:t>吐我心</a:t>
            </a:r>
            <a:r>
              <a:rPr lang="zh-TW" altLang="en-US" sz="5400" b="1" dirty="0" smtClean="0"/>
              <a:t>意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我</a:t>
            </a:r>
            <a:r>
              <a:rPr lang="zh-TW" altLang="en-US" sz="5400" b="1" dirty="0"/>
              <a:t>心中傷痛我眼流</a:t>
            </a:r>
            <a:r>
              <a:rPr lang="zh-TW" altLang="en-US" sz="5400" b="1" dirty="0" smtClean="0"/>
              <a:t>淚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主</a:t>
            </a:r>
            <a:r>
              <a:rPr lang="zh-TW" altLang="en-US" sz="5400" b="1" dirty="0"/>
              <a:t>必不輕看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主讓我</a:t>
            </a:r>
            <a:r>
              <a:rPr lang="zh-TW" altLang="en-US" sz="5400" b="1" dirty="0" smtClean="0"/>
              <a:t>遇見祢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主</a:t>
            </a:r>
            <a:r>
              <a:rPr lang="zh-TW" altLang="en-US" sz="5400" b="1" dirty="0"/>
              <a:t>讓我得</a:t>
            </a:r>
            <a:r>
              <a:rPr lang="zh-TW" altLang="en-US" sz="5400" b="1" dirty="0" smtClean="0"/>
              <a:t>著祢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主</a:t>
            </a:r>
            <a:r>
              <a:rPr lang="zh-TW" altLang="en-US" sz="5400" b="1" dirty="0"/>
              <a:t>我</a:t>
            </a:r>
            <a:r>
              <a:rPr lang="zh-TW" altLang="en-US" sz="5400" b="1" dirty="0" smtClean="0"/>
              <a:t>要祢自己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主祢自己 </a:t>
            </a:r>
            <a:r>
              <a:rPr lang="zh-TW" altLang="en-US" sz="5400" b="1" dirty="0" smtClean="0"/>
              <a:t>我</a:t>
            </a:r>
            <a:r>
              <a:rPr lang="zh-TW" altLang="en-US" sz="5400" b="1" dirty="0"/>
              <a:t>主</a:t>
            </a:r>
            <a:endParaRPr lang="en-US" sz="5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36912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80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08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我與救主同行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在主光明福音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何等榮耀照亮我路程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1 / 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5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只要聽主命令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主肯與我同行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信靠順服人主肯同行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84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6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無有黑影遮暗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也無雲霧迷漫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我主笑容使雲霧消散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60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無有疑惑畏懼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也無歎息憂慮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信靠順服人主永不棄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16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64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不要背負重擔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不要憂愁悲哀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一切勞苦主都能代替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74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無有傷心眼淚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無有怨恨怒氣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信靠順服人全受福氣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53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人生道路如此坎</a:t>
            </a:r>
            <a:r>
              <a:rPr lang="zh-TW" altLang="en-US" sz="5400" b="1" dirty="0" smtClean="0"/>
              <a:t>坷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有</a:t>
            </a:r>
            <a:r>
              <a:rPr lang="zh-TW" altLang="en-US" sz="5400" b="1" dirty="0"/>
              <a:t>許多無</a:t>
            </a:r>
            <a:r>
              <a:rPr lang="zh-TW" altLang="en-US" sz="5400" b="1" dirty="0" smtClean="0"/>
              <a:t>奈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我</a:t>
            </a:r>
            <a:r>
              <a:rPr lang="zh-TW" altLang="en-US" sz="5400" b="1" dirty="0"/>
              <a:t>來到主前叩門尋</a:t>
            </a:r>
            <a:r>
              <a:rPr lang="zh-TW" altLang="en-US" sz="5400" b="1" dirty="0" smtClean="0"/>
              <a:t>找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懇</a:t>
            </a:r>
            <a:r>
              <a:rPr lang="zh-TW" altLang="en-US" sz="5400" b="1" dirty="0"/>
              <a:t>求主開路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47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主與我做朋友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我可常向主求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救主攜我手一路同走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</a:t>
            </a:r>
            <a:r>
              <a:rPr lang="en-US" sz="4800" b="1" dirty="0">
                <a:solidFill>
                  <a:srgbClr val="660033"/>
                </a:solidFill>
              </a:rPr>
              <a:t>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85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主吩咐我就遵  主差遣我就行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信靠順服人終必成就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25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75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75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主我要</a:t>
            </a:r>
            <a:r>
              <a:rPr lang="zh-TW" altLang="en-US" sz="5400" b="1" dirty="0" smtClean="0"/>
              <a:t>遇見祢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主</a:t>
            </a:r>
            <a:r>
              <a:rPr lang="zh-TW" altLang="en-US" sz="5400" b="1" dirty="0"/>
              <a:t>我心</a:t>
            </a:r>
            <a:r>
              <a:rPr lang="zh-TW" altLang="en-US" sz="5400" b="1" dirty="0" smtClean="0"/>
              <a:t>渴慕祢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主</a:t>
            </a:r>
            <a:r>
              <a:rPr lang="zh-TW" altLang="en-US" sz="5400" b="1" dirty="0"/>
              <a:t>我只要</a:t>
            </a:r>
            <a:r>
              <a:rPr lang="zh-TW" altLang="en-US" sz="5400" b="1" dirty="0" smtClean="0"/>
              <a:t>有祢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生</a:t>
            </a:r>
            <a:r>
              <a:rPr lang="zh-TW" altLang="en-US" sz="5400" b="1" dirty="0"/>
              <a:t>命窄路與我同過</a:t>
            </a:r>
            <a:endParaRPr lang="en-US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主讓我</a:t>
            </a:r>
            <a:r>
              <a:rPr lang="zh-TW" altLang="en-US" sz="5400" b="1" dirty="0" smtClean="0"/>
              <a:t>遇見祢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主</a:t>
            </a:r>
            <a:r>
              <a:rPr lang="zh-TW" altLang="en-US" sz="5400" b="1" dirty="0"/>
              <a:t>讓我得</a:t>
            </a:r>
            <a:r>
              <a:rPr lang="zh-TW" altLang="en-US" sz="5400" b="1" dirty="0" smtClean="0"/>
              <a:t>著祢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主</a:t>
            </a:r>
            <a:r>
              <a:rPr lang="zh-TW" altLang="en-US" sz="5400" b="1" dirty="0"/>
              <a:t>我</a:t>
            </a:r>
            <a:r>
              <a:rPr lang="zh-TW" altLang="en-US" sz="5400" b="1" dirty="0" smtClean="0"/>
              <a:t>要祢自己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主祢自己 </a:t>
            </a:r>
            <a:r>
              <a:rPr lang="zh-TW" altLang="en-US" sz="5400" b="1" dirty="0" smtClean="0"/>
              <a:t>我</a:t>
            </a:r>
            <a:r>
              <a:rPr lang="zh-TW" altLang="en-US" sz="5400" b="1" dirty="0"/>
              <a:t>主</a:t>
            </a:r>
            <a:endParaRPr lang="en-US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C00000"/>
                </a:solidFill>
              </a:rPr>
              <a:t>主我要遇見你</a:t>
            </a:r>
            <a:endParaRPr lang="en-US" sz="72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來到主</a:t>
            </a:r>
            <a:r>
              <a:rPr lang="zh-TW" altLang="en-US" sz="5400" b="1" dirty="0" smtClean="0"/>
              <a:t>前  謙</a:t>
            </a:r>
            <a:r>
              <a:rPr lang="zh-TW" altLang="en-US" sz="5400" b="1" dirty="0"/>
              <a:t>卑跪</a:t>
            </a:r>
            <a:r>
              <a:rPr lang="zh-TW" altLang="en-US" sz="5400" b="1" dirty="0" smtClean="0"/>
              <a:t>下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傾</a:t>
            </a:r>
            <a:r>
              <a:rPr lang="zh-TW" altLang="en-US" sz="5400" b="1" dirty="0"/>
              <a:t>吐我心</a:t>
            </a:r>
            <a:r>
              <a:rPr lang="zh-TW" altLang="en-US" sz="5400" b="1" dirty="0" smtClean="0"/>
              <a:t>意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我</a:t>
            </a:r>
            <a:r>
              <a:rPr lang="zh-TW" altLang="en-US" sz="5400" b="1" dirty="0"/>
              <a:t>心中傷痛我眼流</a:t>
            </a:r>
            <a:r>
              <a:rPr lang="zh-TW" altLang="en-US" sz="5400" b="1" dirty="0" smtClean="0"/>
              <a:t>淚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主</a:t>
            </a:r>
            <a:r>
              <a:rPr lang="zh-TW" altLang="en-US" sz="5400" b="1" dirty="0"/>
              <a:t>必不輕看</a:t>
            </a:r>
            <a:endParaRPr lang="en-US" sz="5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人生道路如此坎</a:t>
            </a:r>
            <a:r>
              <a:rPr lang="zh-TW" altLang="en-US" sz="5400" b="1" dirty="0" smtClean="0"/>
              <a:t>坷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有</a:t>
            </a:r>
            <a:r>
              <a:rPr lang="zh-TW" altLang="en-US" sz="5400" b="1" dirty="0"/>
              <a:t>許多無</a:t>
            </a:r>
            <a:r>
              <a:rPr lang="zh-TW" altLang="en-US" sz="5400" b="1" dirty="0" smtClean="0"/>
              <a:t>奈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我</a:t>
            </a:r>
            <a:r>
              <a:rPr lang="zh-TW" altLang="en-US" sz="5400" b="1" dirty="0"/>
              <a:t>來到主前叩門尋</a:t>
            </a:r>
            <a:r>
              <a:rPr lang="zh-TW" altLang="en-US" sz="5400" b="1" dirty="0" smtClean="0"/>
              <a:t>找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懇</a:t>
            </a:r>
            <a:r>
              <a:rPr lang="zh-TW" altLang="en-US" sz="5400" b="1" dirty="0"/>
              <a:t>求主開路</a:t>
            </a:r>
            <a:endParaRPr lang="en-US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主我要</a:t>
            </a:r>
            <a:r>
              <a:rPr lang="zh-TW" altLang="en-US" sz="5400" b="1" dirty="0" smtClean="0"/>
              <a:t>遇見祢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主</a:t>
            </a:r>
            <a:r>
              <a:rPr lang="zh-TW" altLang="en-US" sz="5400" b="1" dirty="0"/>
              <a:t>我心</a:t>
            </a:r>
            <a:r>
              <a:rPr lang="zh-TW" altLang="en-US" sz="5400" b="1" dirty="0" smtClean="0"/>
              <a:t>渴慕祢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主</a:t>
            </a:r>
            <a:r>
              <a:rPr lang="zh-TW" altLang="en-US" sz="5400" b="1" dirty="0"/>
              <a:t>我只要</a:t>
            </a:r>
            <a:r>
              <a:rPr lang="zh-TW" altLang="en-US" sz="5400" b="1" dirty="0" smtClean="0"/>
              <a:t>有祢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生</a:t>
            </a:r>
            <a:r>
              <a:rPr lang="zh-TW" altLang="en-US" sz="5400" b="1" dirty="0"/>
              <a:t>命窄路與我同過</a:t>
            </a:r>
            <a:endParaRPr lang="en-US" sz="5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主讓我</a:t>
            </a:r>
            <a:r>
              <a:rPr lang="zh-TW" altLang="en-US" sz="5400" b="1" dirty="0" smtClean="0"/>
              <a:t>遇見祢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主</a:t>
            </a:r>
            <a:r>
              <a:rPr lang="zh-TW" altLang="en-US" sz="5400" b="1" dirty="0"/>
              <a:t>讓我得</a:t>
            </a:r>
            <a:r>
              <a:rPr lang="zh-TW" altLang="en-US" sz="5400" b="1" dirty="0" smtClean="0"/>
              <a:t>著祢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主</a:t>
            </a:r>
            <a:r>
              <a:rPr lang="zh-TW" altLang="en-US" sz="5400" b="1" dirty="0"/>
              <a:t>我</a:t>
            </a:r>
            <a:r>
              <a:rPr lang="zh-TW" altLang="en-US" sz="5400" b="1" dirty="0" smtClean="0"/>
              <a:t>要祢自己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主祢</a:t>
            </a:r>
            <a:r>
              <a:rPr lang="zh-TW" altLang="en-US" sz="5400" b="1" dirty="0" smtClean="0"/>
              <a:t>自己</a:t>
            </a:r>
            <a:endParaRPr lang="en-US" sz="5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主我要</a:t>
            </a:r>
            <a:r>
              <a:rPr lang="zh-TW" altLang="en-US" sz="5400" b="1" dirty="0" smtClean="0"/>
              <a:t>遇見祢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主</a:t>
            </a:r>
            <a:r>
              <a:rPr lang="zh-TW" altLang="en-US" sz="5400" b="1" dirty="0"/>
              <a:t>我心</a:t>
            </a:r>
            <a:r>
              <a:rPr lang="zh-TW" altLang="en-US" sz="5400" b="1" dirty="0" smtClean="0"/>
              <a:t>渴慕祢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主</a:t>
            </a:r>
            <a:r>
              <a:rPr lang="zh-TW" altLang="en-US" sz="5400" b="1" dirty="0"/>
              <a:t>我只要</a:t>
            </a:r>
            <a:r>
              <a:rPr lang="zh-TW" altLang="en-US" sz="5400" b="1" dirty="0" smtClean="0"/>
              <a:t>有祢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生</a:t>
            </a:r>
            <a:r>
              <a:rPr lang="zh-TW" altLang="en-US" sz="5400" b="1" dirty="0"/>
              <a:t>命窄路與我同過</a:t>
            </a:r>
            <a:endParaRPr lang="en-US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41</TotalTime>
  <Words>449</Words>
  <Application>Microsoft Office PowerPoint</Application>
  <PresentationFormat>自訂</PresentationFormat>
  <Paragraphs>77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佈景主題1</vt:lpstr>
      <vt:lpstr>主我要遇見你</vt:lpstr>
      <vt:lpstr>投影片 2</vt:lpstr>
      <vt:lpstr>投影片 3</vt:lpstr>
      <vt:lpstr>投影片 4</vt:lpstr>
      <vt:lpstr>主我要遇見你</vt:lpstr>
      <vt:lpstr>投影片 6</vt:lpstr>
      <vt:lpstr>投影片 7</vt:lpstr>
      <vt:lpstr>投影片 8</vt:lpstr>
      <vt:lpstr>投影片 9</vt:lpstr>
      <vt:lpstr>投影片 10</vt:lpstr>
      <vt:lpstr>宣道詩 80 信靠順服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信靠順服</dc:title>
  <dc:creator>User</dc:creator>
  <cp:lastModifiedBy>Admin</cp:lastModifiedBy>
  <cp:revision>15</cp:revision>
  <dcterms:created xsi:type="dcterms:W3CDTF">2017-03-29T09:23:25Z</dcterms:created>
  <dcterms:modified xsi:type="dcterms:W3CDTF">2022-08-25T12:21:44Z</dcterms:modified>
</cp:coreProperties>
</file>