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22" r:id="rId2"/>
    <p:sldId id="496" r:id="rId3"/>
    <p:sldId id="527" r:id="rId4"/>
    <p:sldId id="528" r:id="rId5"/>
    <p:sldId id="525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423" r:id="rId14"/>
    <p:sldId id="424" r:id="rId15"/>
    <p:sldId id="536" r:id="rId16"/>
    <p:sldId id="490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85"/>
    <p:restoredTop sz="95037"/>
  </p:normalViewPr>
  <p:slideViewPr>
    <p:cSldViewPr snapToGrid="0">
      <p:cViewPr varScale="1">
        <p:scale>
          <a:sx n="100" d="100"/>
          <a:sy n="100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12E2-8DCA-FE45-9A72-5DC85D0CFDFC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B2EB-E110-6B42-93AE-5F3C8A51384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49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35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F5A312-3547-37D1-F2B2-38CED0FF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B03BA26-AB40-7176-BAC9-2FC55CCE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1D5BBAA-3808-8349-7827-C0588245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4EFD5D8-79EF-E6E3-B86F-D87EB2B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1979B7B-6007-3F0A-ACC1-01D152E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10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58FE8E4-E4DC-DAD6-5C1C-94125A36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57DF671-4736-A4FB-7377-F8BEC2E0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D59568-584C-42A6-D9F2-84AAF5F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1FE47B8-7562-131F-A594-A939CF9F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826EEB6-9DEC-8531-069D-6C005955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86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78505977-6799-465E-1A58-51E13F5E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F828F1A-0ECB-DE9B-36C5-DED8359F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C6ECC88-6104-EF45-5378-6CFFEFCD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6F25A5B-6C35-7BCE-A776-D8F0DDC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28D7C1C-733B-E3C5-10EE-AB75295F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1772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C7D5ED-38F0-6C50-9483-F62C5EB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885FB5F-8C83-6793-C98C-A451E211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2BE47C9-B0A5-4CA7-CCDD-41FEAD54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DC403C6-256A-45F0-CAAF-B79074B5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1869CF4-AC2B-CD74-913D-2079CBC3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522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0DEE8D-5493-2323-4FEB-E5A7F72F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970923A-9ACF-C3A2-4314-336A0105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A1D82E2-F7CF-5CF9-6E18-2B44E3C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07394A-36DD-D7FF-75D5-FDEAD321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4F31C2-6311-067E-9292-C014F589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3BAC921-8A4D-83BE-2BB5-C02B983A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133C120-E387-7CC2-9ADE-85C7F4EE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A300377-E7B0-3EFB-F597-997D9DB1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212B1F-48C9-A580-14F8-9A41FDDD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72C372-5E83-A75A-DAEC-3718FA91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795EEBC-0E1D-2C7B-DBFB-6DDC496A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592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DBB91D-C14A-73C0-9AB4-7F7D3C9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8528BE4-15A9-E242-F432-3A223B78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488877D-54CC-ED7D-19EC-1F7DBEE2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1A1CB25-8181-FEFD-497F-0B809A9E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02F93164-A02B-ED8C-758E-A6419E8B1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12547D0-3C16-EBD5-28C0-ADC651A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BFA930E-8E05-FC77-5AEF-AB1E0C3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2673536-5AAD-C0B6-8BB3-679D1D12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30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E87424-C103-EA6B-9793-A09304B3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7E9329E-2D14-7B3F-6819-02DF8B36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8846047-50D8-2147-DABA-69350D9C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57C0B32-4AC8-3F28-7EBD-DF32CE78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08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986E3E6-BA50-3C68-D1D8-415D292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FB83B9BA-3CFC-DF0C-1CB2-44CAC097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D98FD8D1-9849-10EA-6CE6-26375E04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11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F478319-5932-17D6-D5A5-17D93B8D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AE7C45E-8DDF-A6B8-D6AB-1ACD0EF3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9DE9C27-29D4-B82F-AD28-6E071C67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22DF982-80CE-EDCF-E99D-E33B2B2E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A48D1F3-6A4D-014C-79B4-C53868C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86F9404-C89C-FE86-D1D2-3C11F25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51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A5D0E10-E561-C7A5-B04E-E3FD42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8F6AFCD2-2E39-973D-4C16-9C16C7718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1F2410F-F2FC-82BD-E9ED-3E35523E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6001699-876C-3E81-6634-DA0E484F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E17743A-5116-58D7-208F-A8B72BC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3977A4B-D80B-B013-C84E-23788E40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699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DB09FE4F-0A9C-E6B0-7658-98CB0D4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DB8F4E-5B55-5DA7-117E-D9275FF9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ABA43FD-114D-EDB0-E682-0DE8851C3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7E34-E495-DD4E-85A4-B9D09F5DDE90}" type="datetimeFigureOut">
              <a:rPr kumimoji="1" lang="zh-TW" altLang="en-US" smtClean="0"/>
              <a:pPr/>
              <a:t>2022/9/13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BDEFDF-1162-FC1A-AADA-C41207530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637789B-8379-80AC-E93E-8541AA70A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8FFF-4EB9-884D-A2BE-C6B2A3473B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0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使讚美之泉流入每個人的心間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4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讓我們張開口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舉起手向永生之主稱謝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89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使讚美之泉流入每個人的心間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84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5333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</a:p>
        </p:txBody>
      </p:sp>
    </p:spTree>
    <p:extLst>
      <p:ext uri="{BB962C8B-B14F-4D97-AF65-F5344CB8AC3E}">
        <p14:creationId xmlns:p14="http://schemas.microsoft.com/office/powerpoint/2010/main" xmlns="" val="280104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能忘俗慮敬拜真神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( 1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81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( 1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04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02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3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51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讚美之泉</a:t>
            </a:r>
            <a:endParaRPr lang="zh-TW" altLang="en-US" sz="7200" b="1" i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信主言語靠主恩卷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53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97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5333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</a:p>
        </p:txBody>
      </p:sp>
    </p:spTree>
    <p:extLst>
      <p:ext uri="{BB962C8B-B14F-4D97-AF65-F5344CB8AC3E}">
        <p14:creationId xmlns:p14="http://schemas.microsoft.com/office/powerpoint/2010/main" xmlns="" val="67136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6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喜脫塵世飛騰展翅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altLang="zh-TW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3/3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01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畏懼消失神清氣爽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54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zh-TW" alt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600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能忘俗慮敬拜真神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尾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90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404" y="5393315"/>
            <a:ext cx="122029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sz="2667" b="1" dirty="0" err="1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尾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44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從天父而來的愛和恩典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把我們冰泠的心溶解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1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讓我們獻出每個音符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把它化為讚美之泉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4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讓我們張開口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舉起手向永生之主稱謝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8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使讚美之泉流入每個人的心間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3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從天父而來的愛和恩典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把我們冰泠的心溶解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讓我們獻出每個音符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把它化為讚美之泉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5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讓我們張開口</a:t>
            </a:r>
            <a:endParaRPr lang="en-US" altLang="zh-TW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舉起手向永生之主稱謝</a:t>
            </a:r>
            <a:endParaRPr lang="en-US" sz="64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667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667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6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334</Words>
  <Application>Microsoft Macintosh PowerPoint</Application>
  <PresentationFormat>自訂</PresentationFormat>
  <Paragraphs>68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宣召</vt:lpstr>
      <vt:lpstr>讚美之泉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宣道詩 132 禱告良辰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宣道詩 132 禱告良辰</vt:lpstr>
      <vt:lpstr>投影片 23</vt:lpstr>
      <vt:lpstr>投影片 24</vt:lpstr>
      <vt:lpstr>投影片 25</vt:lpstr>
      <vt:lpstr>投影片 26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Admin</cp:lastModifiedBy>
  <cp:revision>1</cp:revision>
  <dcterms:created xsi:type="dcterms:W3CDTF">2022-09-12T15:35:09Z</dcterms:created>
  <dcterms:modified xsi:type="dcterms:W3CDTF">2022-09-13T12:29:28Z</dcterms:modified>
</cp:coreProperties>
</file>