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1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歸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主更新我心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用你愛澆灌我靈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讓我能每天讚美你名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再令我更新得復興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1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34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4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4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4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4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34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8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34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4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4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4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4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34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8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歸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歸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30</TotalTime>
  <Words>444</Words>
  <Application>Microsoft Office PowerPoint</Application>
  <PresentationFormat>如螢幕大小 (16:9)</PresentationFormat>
  <Paragraphs>79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Church Theme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更新我心</vt:lpstr>
      <vt:lpstr>更新我心</vt:lpstr>
      <vt:lpstr>更新我心</vt:lpstr>
      <vt:lpstr>更新我心</vt:lpstr>
      <vt:lpstr>更新我心</vt:lpstr>
      <vt:lpstr>更新我心</vt:lpstr>
      <vt:lpstr>更新我心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Admin</cp:lastModifiedBy>
  <cp:revision>7</cp:revision>
  <dcterms:created xsi:type="dcterms:W3CDTF">2017-04-30T02:03:32Z</dcterms:created>
  <dcterms:modified xsi:type="dcterms:W3CDTF">2022-09-20T12:48:05Z</dcterms:modified>
</cp:coreProperties>
</file>