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</p:sldIdLst>
  <p:sldSz cx="9144000" cy="5143500" type="screen16x9"/>
  <p:notesSz cx="6858000" cy="9144000"/>
  <p:defaultTextStyle>
    <a:defPPr>
      <a:defRPr lang="zh-TW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49" autoAdjust="0"/>
    <p:restoredTop sz="94688" autoAdjust="0"/>
  </p:normalViewPr>
  <p:slideViewPr>
    <p:cSldViewPr>
      <p:cViewPr varScale="1">
        <p:scale>
          <a:sx n="135" d="100"/>
          <a:sy n="135" d="100"/>
        </p:scale>
        <p:origin x="-25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8F8F-BD94-40A7-8263-902CAD390152}" type="datetimeFigureOut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讚美飛揚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665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596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50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71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92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049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109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16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5508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049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109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5967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160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550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全然為袮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8045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我的眼光和心思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單單注視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哦耶穌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0057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隨著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心律動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甜蜜的靈來充滿我</a:t>
            </a:r>
          </a:p>
        </p:txBody>
      </p:sp>
    </p:spTree>
    <p:extLst>
      <p:ext uri="{BB962C8B-B14F-4D97-AF65-F5344CB8AC3E}">
        <p14:creationId xmlns:p14="http://schemas.microsoft.com/office/powerpoint/2010/main" xmlns="" val="2911506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放下為自己抓住的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放手交給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我的主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0377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我願使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歡喜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的愛不斷湧流</a:t>
            </a:r>
          </a:p>
        </p:txBody>
      </p:sp>
    </p:spTree>
    <p:extLst>
      <p:ext uri="{BB962C8B-B14F-4D97-AF65-F5344CB8AC3E}">
        <p14:creationId xmlns:p14="http://schemas.microsoft.com/office/powerpoint/2010/main" xmlns="" val="239669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我生命氣息  全然為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7668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無悔的付出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心得滿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足</a:t>
            </a:r>
          </a:p>
        </p:txBody>
      </p:sp>
    </p:spTree>
    <p:extLst>
      <p:ext uri="{BB962C8B-B14F-4D97-AF65-F5344CB8AC3E}">
        <p14:creationId xmlns:p14="http://schemas.microsoft.com/office/powerpoint/2010/main" xmlns="" val="4292603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我生命氣息  全然為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474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502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全心來獻上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最深刻真摯的愛</a:t>
            </a:r>
          </a:p>
        </p:txBody>
      </p:sp>
    </p:spTree>
    <p:extLst>
      <p:ext uri="{BB962C8B-B14F-4D97-AF65-F5344CB8AC3E}">
        <p14:creationId xmlns:p14="http://schemas.microsoft.com/office/powerpoint/2010/main" xmlns="" val="740422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我的眼光和心思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單單注視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哦耶穌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0057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隨著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心律動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甜蜜的靈來充滿我</a:t>
            </a:r>
          </a:p>
        </p:txBody>
      </p:sp>
    </p:spTree>
    <p:extLst>
      <p:ext uri="{BB962C8B-B14F-4D97-AF65-F5344CB8AC3E}">
        <p14:creationId xmlns:p14="http://schemas.microsoft.com/office/powerpoint/2010/main" xmlns="" val="2911506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放下為自己抓住的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放手交給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我的主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0377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我願使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歡喜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的愛不斷湧流</a:t>
            </a:r>
          </a:p>
        </p:txBody>
      </p:sp>
    </p:spTree>
    <p:extLst>
      <p:ext uri="{BB962C8B-B14F-4D97-AF65-F5344CB8AC3E}">
        <p14:creationId xmlns:p14="http://schemas.microsoft.com/office/powerpoint/2010/main" xmlns="" val="239669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我生命氣息  全然為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7668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無悔的付出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心得滿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足</a:t>
            </a:r>
          </a:p>
        </p:txBody>
      </p:sp>
    </p:spTree>
    <p:extLst>
      <p:ext uri="{BB962C8B-B14F-4D97-AF65-F5344CB8AC3E}">
        <p14:creationId xmlns:p14="http://schemas.microsoft.com/office/powerpoint/2010/main" xmlns="" val="4292603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我生命氣息  全然為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4746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全心來獻上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最深刻真摯的愛</a:t>
            </a:r>
          </a:p>
        </p:txBody>
      </p:sp>
    </p:spTree>
    <p:extLst>
      <p:ext uri="{BB962C8B-B14F-4D97-AF65-F5344CB8AC3E}">
        <p14:creationId xmlns:p14="http://schemas.microsoft.com/office/powerpoint/2010/main" xmlns="" val="740422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我生命氣息  全然為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766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718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無悔的付出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只願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心得滿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足</a:t>
            </a:r>
          </a:p>
        </p:txBody>
      </p:sp>
    </p:spTree>
    <p:extLst>
      <p:ext uri="{BB962C8B-B14F-4D97-AF65-F5344CB8AC3E}">
        <p14:creationId xmlns:p14="http://schemas.microsoft.com/office/powerpoint/2010/main" xmlns="" val="4292603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我生命氣息  全然為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如同香膏傾倒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4746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全心來獻上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最深刻真摯的愛</a:t>
            </a:r>
          </a:p>
        </p:txBody>
      </p:sp>
    </p:spTree>
    <p:extLst>
      <p:ext uri="{BB962C8B-B14F-4D97-AF65-F5344CB8AC3E}">
        <p14:creationId xmlns:p14="http://schemas.microsoft.com/office/powerpoint/2010/main" xmlns="" val="740422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全心來獻上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最深刻真摯的愛</a:t>
            </a:r>
          </a:p>
        </p:txBody>
      </p:sp>
    </p:spTree>
    <p:extLst>
      <p:ext uri="{BB962C8B-B14F-4D97-AF65-F5344CB8AC3E}">
        <p14:creationId xmlns:p14="http://schemas.microsoft.com/office/powerpoint/2010/main" xmlns="" val="74042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92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049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109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16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550808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21</TotalTime>
  <Words>467</Words>
  <Application>Microsoft Office PowerPoint</Application>
  <PresentationFormat>如螢幕大小 (16:9)</PresentationFormat>
  <Paragraphs>98</Paragraphs>
  <Slides>43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佈景主題11</vt:lpstr>
      <vt:lpstr>讓讚美飛揚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全然為袮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User</dc:creator>
  <cp:lastModifiedBy>Admin</cp:lastModifiedBy>
  <cp:revision>8</cp:revision>
  <dcterms:created xsi:type="dcterms:W3CDTF">2017-08-02T09:40:27Z</dcterms:created>
  <dcterms:modified xsi:type="dcterms:W3CDTF">2022-09-06T12:33:41Z</dcterms:modified>
</cp:coreProperties>
</file>