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499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8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6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99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55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6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40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36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48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21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5B78-6574-459D-8904-BD932658F9BD}" type="datetimeFigureOut">
              <a:rPr lang="vi-VN" smtClean="0"/>
              <a:t>30/11/2021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9CD2-4593-4FAA-8B51-52DAC06259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42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</p:spTree>
    <p:extLst>
      <p:ext uri="{BB962C8B-B14F-4D97-AF65-F5344CB8AC3E}">
        <p14:creationId xmlns:p14="http://schemas.microsoft.com/office/powerpoint/2010/main" val="3286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耶穌再來掌王權時候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我與天使同唱和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這時確有美妙音樂伴奏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同在寶座前唱歌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4630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38841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7395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6135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x2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</p:spTree>
    <p:extLst>
      <p:ext uri="{BB962C8B-B14F-4D97-AF65-F5344CB8AC3E}">
        <p14:creationId xmlns:p14="http://schemas.microsoft.com/office/powerpoint/2010/main" val="330286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2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6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主耶穌賜我一首詩歌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這詩由天賜給我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涼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主臨近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2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我禱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涼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主臨近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8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我禱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從未有此美妙絕倫音樂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真是奇妙恩愛歌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2440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22942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我愛耶穌因祂為我死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赦罪恩白白賜我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主在我心裡且使我快樂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今後要唱凱旋歌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1189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11858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481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113 在我心裡常吟讚美歌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親愛主  牽我手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113 在我心裡常吟讚美歌</dc:title>
  <dc:creator>Windows User</dc:creator>
  <cp:lastModifiedBy>Windows User</cp:lastModifiedBy>
  <cp:revision>5</cp:revision>
  <dcterms:created xsi:type="dcterms:W3CDTF">2021-11-30T04:41:00Z</dcterms:created>
  <dcterms:modified xsi:type="dcterms:W3CDTF">2021-11-30T05:04:18Z</dcterms:modified>
</cp:coreProperties>
</file>