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14" y="-6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pPr/>
              <a:t>30/12/2021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5147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pPr/>
              <a:t>30/12/2021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78019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pPr/>
              <a:t>30/12/2021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53062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pPr/>
              <a:t>30/12/2021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12744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pPr/>
              <a:t>30/12/2021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64470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pPr/>
              <a:t>30/12/2021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02778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pPr/>
              <a:t>30/12/2021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67512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pPr/>
              <a:t>30/12/2021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30619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pPr/>
              <a:t>30/12/2021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31441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pPr/>
              <a:t>30/12/2021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75604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pPr/>
              <a:t>30/12/2021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30462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8C67-F06D-403C-89CE-1C4E5D4D2D39}" type="datetimeFigureOut">
              <a:rPr lang="vi-VN" smtClean="0"/>
              <a:pPr/>
              <a:t>30/12/2021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4649-5FE7-441F-A9E4-399FEFA8F91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84219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我要向高山舉目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4273"/>
            <a:ext cx="10984992" cy="54437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我要向高山舉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的幫助從何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en-US" sz="5400" dirty="0" err="1" smtClean="0"/>
              <a:t>Wǒ</a:t>
            </a:r>
            <a:r>
              <a:rPr lang="en-US" sz="5400" dirty="0" smtClean="0"/>
              <a:t> </a:t>
            </a:r>
            <a:r>
              <a:rPr lang="en-US" sz="5400" dirty="0" err="1" smtClean="0"/>
              <a:t>yào</a:t>
            </a:r>
            <a:r>
              <a:rPr lang="en-US" sz="5400" dirty="0" smtClean="0"/>
              <a:t> </a:t>
            </a:r>
            <a:r>
              <a:rPr lang="en-US" sz="5400" dirty="0" err="1" smtClean="0"/>
              <a:t>xiàng</a:t>
            </a:r>
            <a:r>
              <a:rPr lang="en-US" sz="5400" dirty="0" smtClean="0"/>
              <a:t> </a:t>
            </a:r>
            <a:r>
              <a:rPr lang="en-US" sz="5400" dirty="0" err="1" smtClean="0"/>
              <a:t>gāo</a:t>
            </a:r>
            <a:r>
              <a:rPr lang="en-US" sz="5400" dirty="0" smtClean="0"/>
              <a:t> </a:t>
            </a:r>
            <a:r>
              <a:rPr lang="en-US" sz="5400" dirty="0" err="1" smtClean="0"/>
              <a:t>shān</a:t>
            </a:r>
            <a:r>
              <a:rPr lang="en-US" sz="5400" dirty="0" smtClean="0"/>
              <a:t> </a:t>
            </a:r>
            <a:r>
              <a:rPr lang="en-US" sz="5400" dirty="0" err="1" smtClean="0"/>
              <a:t>jǔ</a:t>
            </a:r>
            <a:r>
              <a:rPr lang="en-US" sz="5400" dirty="0" smtClean="0"/>
              <a:t> </a:t>
            </a:r>
            <a:r>
              <a:rPr lang="en-US" sz="5400" dirty="0" err="1" smtClean="0"/>
              <a:t>mù</a:t>
            </a:r>
            <a:r>
              <a:rPr lang="en-US" sz="5400" dirty="0" smtClean="0"/>
              <a:t>  </a:t>
            </a:r>
            <a:r>
              <a:rPr lang="en-US" sz="5400" dirty="0" err="1" smtClean="0"/>
              <a:t>wǒ</a:t>
            </a:r>
            <a:r>
              <a:rPr lang="en-US" sz="5400" dirty="0" smtClean="0"/>
              <a:t> de </a:t>
            </a:r>
            <a:r>
              <a:rPr lang="en-US" sz="5400" dirty="0" err="1" smtClean="0"/>
              <a:t>bāng</a:t>
            </a:r>
            <a:r>
              <a:rPr lang="en-US" sz="5400" dirty="0" smtClean="0"/>
              <a:t> </a:t>
            </a:r>
            <a:r>
              <a:rPr lang="en-US" sz="5400" dirty="0" err="1" smtClean="0"/>
              <a:t>zhù</a:t>
            </a:r>
            <a:r>
              <a:rPr lang="en-US" sz="5400" dirty="0" smtClean="0"/>
              <a:t> </a:t>
            </a:r>
            <a:r>
              <a:rPr lang="en-US" sz="5400" dirty="0" err="1" smtClean="0"/>
              <a:t>cóng</a:t>
            </a:r>
            <a:r>
              <a:rPr lang="en-US" sz="5400" dirty="0" smtClean="0"/>
              <a:t> </a:t>
            </a:r>
            <a:r>
              <a:rPr lang="en-US" sz="5400" dirty="0" err="1" smtClean="0"/>
              <a:t>hé</a:t>
            </a:r>
            <a:r>
              <a:rPr lang="en-US" sz="5400" dirty="0" smtClean="0"/>
              <a:t> </a:t>
            </a:r>
            <a:r>
              <a:rPr lang="en-US" sz="5400" dirty="0" err="1" smtClean="0"/>
              <a:t>lái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的幫助從造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的耶和華而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en-US" sz="5400" dirty="0" err="1" smtClean="0"/>
              <a:t>Wǒ</a:t>
            </a:r>
            <a:r>
              <a:rPr lang="en-US" sz="5400" dirty="0" smtClean="0"/>
              <a:t> de </a:t>
            </a:r>
            <a:r>
              <a:rPr lang="en-US" sz="5400" dirty="0" err="1" smtClean="0"/>
              <a:t>bāngzhù</a:t>
            </a:r>
            <a:r>
              <a:rPr lang="en-US" sz="5400" dirty="0" smtClean="0"/>
              <a:t> </a:t>
            </a:r>
            <a:r>
              <a:rPr lang="en-US" sz="5400" dirty="0" err="1" smtClean="0"/>
              <a:t>cóng</a:t>
            </a:r>
            <a:r>
              <a:rPr lang="en-US" sz="5400" dirty="0" smtClean="0"/>
              <a:t> </a:t>
            </a:r>
            <a:r>
              <a:rPr lang="en-US" sz="5400" dirty="0" err="1" smtClean="0"/>
              <a:t>zào</a:t>
            </a:r>
            <a:r>
              <a:rPr lang="en-US" sz="5400" dirty="0" smtClean="0"/>
              <a:t> </a:t>
            </a:r>
            <a:r>
              <a:rPr lang="en-US" sz="5400" dirty="0" err="1" smtClean="0"/>
              <a:t>tiāndì</a:t>
            </a:r>
            <a:r>
              <a:rPr lang="en-US" sz="5400" dirty="0" smtClean="0"/>
              <a:t> de </a:t>
            </a:r>
            <a:r>
              <a:rPr lang="en-US" sz="5400" dirty="0" err="1" smtClean="0"/>
              <a:t>yēhéhuá</a:t>
            </a:r>
            <a:r>
              <a:rPr lang="en-US" sz="5400" dirty="0" smtClean="0"/>
              <a:t> </a:t>
            </a:r>
            <a:r>
              <a:rPr lang="en-US" sz="5400" dirty="0" err="1" smtClean="0"/>
              <a:t>ér</a:t>
            </a:r>
            <a:r>
              <a:rPr lang="en-US" sz="5400" dirty="0" smtClean="0"/>
              <a:t> </a:t>
            </a:r>
            <a:r>
              <a:rPr lang="en-US" sz="5400" dirty="0" err="1" smtClean="0"/>
              <a:t>lái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804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我要向高山舉目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1070336" cy="52577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要向高山舉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的幫助從何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en-US" sz="5400" dirty="0" err="1" smtClean="0"/>
              <a:t>Wǒ</a:t>
            </a:r>
            <a:r>
              <a:rPr lang="en-US" sz="5400" dirty="0" smtClean="0"/>
              <a:t> </a:t>
            </a:r>
            <a:r>
              <a:rPr lang="en-US" sz="5400" dirty="0" err="1" smtClean="0"/>
              <a:t>yào</a:t>
            </a:r>
            <a:r>
              <a:rPr lang="en-US" sz="5400" dirty="0" smtClean="0"/>
              <a:t> </a:t>
            </a:r>
            <a:r>
              <a:rPr lang="en-US" sz="5400" dirty="0" err="1" smtClean="0"/>
              <a:t>xiàng</a:t>
            </a:r>
            <a:r>
              <a:rPr lang="en-US" sz="5400" dirty="0" smtClean="0"/>
              <a:t> </a:t>
            </a:r>
            <a:r>
              <a:rPr lang="en-US" sz="5400" dirty="0" err="1" smtClean="0"/>
              <a:t>gāo</a:t>
            </a:r>
            <a:r>
              <a:rPr lang="en-US" sz="5400" dirty="0" smtClean="0"/>
              <a:t> </a:t>
            </a:r>
            <a:r>
              <a:rPr lang="en-US" sz="5400" dirty="0" err="1" smtClean="0"/>
              <a:t>shān</a:t>
            </a:r>
            <a:r>
              <a:rPr lang="en-US" sz="5400" dirty="0" smtClean="0"/>
              <a:t> </a:t>
            </a:r>
            <a:r>
              <a:rPr lang="en-US" sz="5400" dirty="0" err="1" smtClean="0"/>
              <a:t>jǔ</a:t>
            </a:r>
            <a:r>
              <a:rPr lang="en-US" sz="5400" dirty="0" smtClean="0"/>
              <a:t> </a:t>
            </a:r>
            <a:r>
              <a:rPr lang="en-US" sz="5400" dirty="0" err="1" smtClean="0"/>
              <a:t>mù</a:t>
            </a:r>
            <a:r>
              <a:rPr lang="en-US" sz="5400" dirty="0" smtClean="0"/>
              <a:t>   </a:t>
            </a:r>
            <a:r>
              <a:rPr lang="en-US" sz="5400" dirty="0" err="1" smtClean="0"/>
              <a:t>wǒ</a:t>
            </a:r>
            <a:r>
              <a:rPr lang="en-US" sz="5400" dirty="0" smtClean="0"/>
              <a:t> de </a:t>
            </a:r>
            <a:r>
              <a:rPr lang="en-US" sz="5400" dirty="0" err="1" smtClean="0"/>
              <a:t>bāng</a:t>
            </a:r>
            <a:r>
              <a:rPr lang="en-US" sz="5400" dirty="0" smtClean="0"/>
              <a:t> </a:t>
            </a:r>
            <a:r>
              <a:rPr lang="en-US" sz="5400" dirty="0" err="1" smtClean="0"/>
              <a:t>zhù</a:t>
            </a:r>
            <a:r>
              <a:rPr lang="en-US" sz="5400" dirty="0" smtClean="0"/>
              <a:t> </a:t>
            </a:r>
            <a:r>
              <a:rPr lang="en-US" sz="5400" dirty="0" err="1" smtClean="0"/>
              <a:t>cóng</a:t>
            </a:r>
            <a:r>
              <a:rPr lang="en-US" sz="5400" dirty="0" smtClean="0"/>
              <a:t> </a:t>
            </a:r>
            <a:r>
              <a:rPr lang="en-US" sz="5400" dirty="0" err="1" smtClean="0"/>
              <a:t>hé</a:t>
            </a:r>
            <a:r>
              <a:rPr lang="en-US" sz="5400" dirty="0" smtClean="0"/>
              <a:t> </a:t>
            </a:r>
            <a:r>
              <a:rPr lang="en-US" sz="5400" dirty="0" err="1" smtClean="0"/>
              <a:t>lái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的幫助從造天地的耶和華而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en-US" sz="5400" dirty="0" err="1" smtClean="0"/>
              <a:t>Wǒ</a:t>
            </a:r>
            <a:r>
              <a:rPr lang="en-US" sz="5400" dirty="0" smtClean="0"/>
              <a:t> de </a:t>
            </a:r>
            <a:r>
              <a:rPr lang="en-US" sz="5400" dirty="0" err="1" smtClean="0"/>
              <a:t>bāngzhù</a:t>
            </a:r>
            <a:r>
              <a:rPr lang="en-US" sz="5400" dirty="0" smtClean="0"/>
              <a:t> </a:t>
            </a:r>
            <a:r>
              <a:rPr lang="en-US" sz="5400" dirty="0" err="1" smtClean="0"/>
              <a:t>cóng</a:t>
            </a:r>
            <a:r>
              <a:rPr lang="en-US" sz="5400" dirty="0" smtClean="0"/>
              <a:t> </a:t>
            </a:r>
            <a:r>
              <a:rPr lang="en-US" sz="5400" dirty="0" err="1" smtClean="0"/>
              <a:t>zào</a:t>
            </a:r>
            <a:r>
              <a:rPr lang="en-US" sz="5400" dirty="0" smtClean="0"/>
              <a:t> </a:t>
            </a:r>
            <a:r>
              <a:rPr lang="en-US" sz="5400" dirty="0" err="1" smtClean="0"/>
              <a:t>tiān</a:t>
            </a:r>
            <a:r>
              <a:rPr lang="en-US" sz="5400" dirty="0" smtClean="0"/>
              <a:t> </a:t>
            </a:r>
            <a:r>
              <a:rPr lang="en-US" sz="5400" dirty="0" err="1" smtClean="0"/>
              <a:t>dì</a:t>
            </a:r>
            <a:r>
              <a:rPr lang="en-US" sz="5400" dirty="0" smtClean="0"/>
              <a:t> de </a:t>
            </a:r>
            <a:r>
              <a:rPr lang="en-US" sz="5400" dirty="0" err="1" smtClean="0"/>
              <a:t>yēhéhuá</a:t>
            </a:r>
            <a:r>
              <a:rPr lang="en-US" sz="5400" dirty="0" smtClean="0"/>
              <a:t> </a:t>
            </a:r>
            <a:r>
              <a:rPr lang="en-US" sz="5400" dirty="0" err="1" smtClean="0"/>
              <a:t>ér</a:t>
            </a:r>
            <a:r>
              <a:rPr lang="en-US" sz="5400" dirty="0" smtClean="0"/>
              <a:t> </a:t>
            </a:r>
            <a:r>
              <a:rPr lang="en-US" sz="5400" dirty="0" err="1" smtClean="0"/>
              <a:t>lái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804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我要向高山舉目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3313"/>
            <a:ext cx="11009376" cy="550468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  哈利路亞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  哈利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 </a:t>
            </a:r>
            <a:r>
              <a:rPr lang="en-US" altLang="zh-CN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x2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133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我要向高山舉目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4273"/>
            <a:ext cx="10984992" cy="54437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我要向高山舉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的幫助從何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en-US" sz="5400" dirty="0" err="1" smtClean="0"/>
              <a:t>Wǒ</a:t>
            </a:r>
            <a:r>
              <a:rPr lang="en-US" sz="5400" dirty="0" smtClean="0"/>
              <a:t> </a:t>
            </a:r>
            <a:r>
              <a:rPr lang="en-US" sz="5400" dirty="0" err="1" smtClean="0"/>
              <a:t>yào</a:t>
            </a:r>
            <a:r>
              <a:rPr lang="en-US" sz="5400" dirty="0" smtClean="0"/>
              <a:t> </a:t>
            </a:r>
            <a:r>
              <a:rPr lang="en-US" sz="5400" dirty="0" err="1" smtClean="0"/>
              <a:t>xiàng</a:t>
            </a:r>
            <a:r>
              <a:rPr lang="en-US" sz="5400" dirty="0" smtClean="0"/>
              <a:t> </a:t>
            </a:r>
            <a:r>
              <a:rPr lang="en-US" sz="5400" dirty="0" err="1" smtClean="0"/>
              <a:t>gāo</a:t>
            </a:r>
            <a:r>
              <a:rPr lang="en-US" sz="5400" dirty="0" smtClean="0"/>
              <a:t> </a:t>
            </a:r>
            <a:r>
              <a:rPr lang="en-US" sz="5400" dirty="0" err="1" smtClean="0"/>
              <a:t>shān</a:t>
            </a:r>
            <a:r>
              <a:rPr lang="en-US" sz="5400" dirty="0" smtClean="0"/>
              <a:t> </a:t>
            </a:r>
            <a:r>
              <a:rPr lang="en-US" sz="5400" dirty="0" err="1" smtClean="0"/>
              <a:t>jǔ</a:t>
            </a:r>
            <a:r>
              <a:rPr lang="en-US" sz="5400" dirty="0" smtClean="0"/>
              <a:t> </a:t>
            </a:r>
            <a:r>
              <a:rPr lang="en-US" sz="5400" dirty="0" err="1" smtClean="0"/>
              <a:t>mù</a:t>
            </a:r>
            <a:r>
              <a:rPr lang="en-US" sz="5400" dirty="0" smtClean="0"/>
              <a:t>  </a:t>
            </a:r>
            <a:r>
              <a:rPr lang="en-US" sz="5400" dirty="0" err="1" smtClean="0"/>
              <a:t>wǒ</a:t>
            </a:r>
            <a:r>
              <a:rPr lang="en-US" sz="5400" dirty="0" smtClean="0"/>
              <a:t> de </a:t>
            </a:r>
            <a:r>
              <a:rPr lang="en-US" sz="5400" dirty="0" err="1" smtClean="0"/>
              <a:t>bāng</a:t>
            </a:r>
            <a:r>
              <a:rPr lang="en-US" sz="5400" dirty="0" smtClean="0"/>
              <a:t> </a:t>
            </a:r>
            <a:r>
              <a:rPr lang="en-US" sz="5400" dirty="0" err="1" smtClean="0"/>
              <a:t>zhù</a:t>
            </a:r>
            <a:r>
              <a:rPr lang="en-US" sz="5400" dirty="0" smtClean="0"/>
              <a:t> </a:t>
            </a:r>
            <a:r>
              <a:rPr lang="en-US" sz="5400" dirty="0" err="1" smtClean="0"/>
              <a:t>cóng</a:t>
            </a:r>
            <a:r>
              <a:rPr lang="en-US" sz="5400" dirty="0" smtClean="0"/>
              <a:t> </a:t>
            </a:r>
            <a:r>
              <a:rPr lang="en-US" sz="5400" dirty="0" err="1" smtClean="0"/>
              <a:t>hé</a:t>
            </a:r>
            <a:r>
              <a:rPr lang="en-US" sz="5400" dirty="0" smtClean="0"/>
              <a:t> </a:t>
            </a:r>
            <a:r>
              <a:rPr lang="en-US" sz="5400" dirty="0" err="1" smtClean="0"/>
              <a:t>lái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的幫助從造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的耶和華而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en-US" sz="5400" dirty="0" err="1" smtClean="0"/>
              <a:t>Wǒ</a:t>
            </a:r>
            <a:r>
              <a:rPr lang="en-US" sz="5400" dirty="0" smtClean="0"/>
              <a:t> de </a:t>
            </a:r>
            <a:r>
              <a:rPr lang="en-US" sz="5400" dirty="0" err="1" smtClean="0"/>
              <a:t>bāngzhù</a:t>
            </a:r>
            <a:r>
              <a:rPr lang="en-US" sz="5400" dirty="0" smtClean="0"/>
              <a:t> </a:t>
            </a:r>
            <a:r>
              <a:rPr lang="en-US" sz="5400" dirty="0" err="1" smtClean="0"/>
              <a:t>cóng</a:t>
            </a:r>
            <a:r>
              <a:rPr lang="en-US" sz="5400" dirty="0" smtClean="0"/>
              <a:t> </a:t>
            </a:r>
            <a:r>
              <a:rPr lang="en-US" sz="5400" dirty="0" err="1" smtClean="0"/>
              <a:t>zào</a:t>
            </a:r>
            <a:r>
              <a:rPr lang="en-US" sz="5400" dirty="0" smtClean="0"/>
              <a:t> </a:t>
            </a:r>
            <a:r>
              <a:rPr lang="en-US" sz="5400" dirty="0" err="1" smtClean="0"/>
              <a:t>tiāndì</a:t>
            </a:r>
            <a:r>
              <a:rPr lang="en-US" sz="5400" dirty="0" smtClean="0"/>
              <a:t> de </a:t>
            </a:r>
            <a:r>
              <a:rPr lang="en-US" sz="5400" dirty="0" err="1" smtClean="0"/>
              <a:t>yēhéhuá</a:t>
            </a:r>
            <a:r>
              <a:rPr lang="en-US" sz="5400" dirty="0" smtClean="0"/>
              <a:t> </a:t>
            </a:r>
            <a:r>
              <a:rPr lang="en-US" sz="5400" dirty="0" err="1" smtClean="0"/>
              <a:t>ér</a:t>
            </a:r>
            <a:r>
              <a:rPr lang="en-US" sz="5400" dirty="0" smtClean="0"/>
              <a:t> </a:t>
            </a:r>
            <a:r>
              <a:rPr lang="en-US" sz="5400" dirty="0" err="1" smtClean="0"/>
              <a:t>lái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804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我要向高山舉目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1070336" cy="52577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要向高山舉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的幫助從何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en-US" sz="5400" dirty="0" err="1" smtClean="0"/>
              <a:t>Wǒ</a:t>
            </a:r>
            <a:r>
              <a:rPr lang="en-US" sz="5400" dirty="0" smtClean="0"/>
              <a:t> </a:t>
            </a:r>
            <a:r>
              <a:rPr lang="en-US" sz="5400" dirty="0" err="1" smtClean="0"/>
              <a:t>yào</a:t>
            </a:r>
            <a:r>
              <a:rPr lang="en-US" sz="5400" dirty="0" smtClean="0"/>
              <a:t> </a:t>
            </a:r>
            <a:r>
              <a:rPr lang="en-US" sz="5400" dirty="0" err="1" smtClean="0"/>
              <a:t>xiàng</a:t>
            </a:r>
            <a:r>
              <a:rPr lang="en-US" sz="5400" dirty="0" smtClean="0"/>
              <a:t> </a:t>
            </a:r>
            <a:r>
              <a:rPr lang="en-US" sz="5400" dirty="0" err="1" smtClean="0"/>
              <a:t>gāo</a:t>
            </a:r>
            <a:r>
              <a:rPr lang="en-US" sz="5400" dirty="0" smtClean="0"/>
              <a:t> </a:t>
            </a:r>
            <a:r>
              <a:rPr lang="en-US" sz="5400" dirty="0" err="1" smtClean="0"/>
              <a:t>shān</a:t>
            </a:r>
            <a:r>
              <a:rPr lang="en-US" sz="5400" dirty="0" smtClean="0"/>
              <a:t> </a:t>
            </a:r>
            <a:r>
              <a:rPr lang="en-US" sz="5400" dirty="0" err="1" smtClean="0"/>
              <a:t>jǔ</a:t>
            </a:r>
            <a:r>
              <a:rPr lang="en-US" sz="5400" dirty="0" smtClean="0"/>
              <a:t> </a:t>
            </a:r>
            <a:r>
              <a:rPr lang="en-US" sz="5400" dirty="0" err="1" smtClean="0"/>
              <a:t>mù</a:t>
            </a:r>
            <a:r>
              <a:rPr lang="en-US" sz="5400" dirty="0" smtClean="0"/>
              <a:t>   </a:t>
            </a:r>
            <a:r>
              <a:rPr lang="en-US" sz="5400" dirty="0" err="1" smtClean="0"/>
              <a:t>wǒ</a:t>
            </a:r>
            <a:r>
              <a:rPr lang="en-US" sz="5400" dirty="0" smtClean="0"/>
              <a:t> de </a:t>
            </a:r>
            <a:r>
              <a:rPr lang="en-US" sz="5400" dirty="0" err="1" smtClean="0"/>
              <a:t>bāng</a:t>
            </a:r>
            <a:r>
              <a:rPr lang="en-US" sz="5400" dirty="0" smtClean="0"/>
              <a:t> </a:t>
            </a:r>
            <a:r>
              <a:rPr lang="en-US" sz="5400" dirty="0" err="1" smtClean="0"/>
              <a:t>zhù</a:t>
            </a:r>
            <a:r>
              <a:rPr lang="en-US" sz="5400" dirty="0" smtClean="0"/>
              <a:t> </a:t>
            </a:r>
            <a:r>
              <a:rPr lang="en-US" sz="5400" dirty="0" err="1" smtClean="0"/>
              <a:t>cóng</a:t>
            </a:r>
            <a:r>
              <a:rPr lang="en-US" sz="5400" dirty="0" smtClean="0"/>
              <a:t> </a:t>
            </a:r>
            <a:r>
              <a:rPr lang="en-US" sz="5400" dirty="0" err="1" smtClean="0"/>
              <a:t>hé</a:t>
            </a:r>
            <a:r>
              <a:rPr lang="en-US" sz="5400" dirty="0" smtClean="0"/>
              <a:t> </a:t>
            </a:r>
            <a:r>
              <a:rPr lang="en-US" sz="5400" dirty="0" err="1" smtClean="0"/>
              <a:t>lái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的幫助從造天地的耶和華而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en-US" sz="5400" dirty="0" err="1" smtClean="0"/>
              <a:t>Wǒ</a:t>
            </a:r>
            <a:r>
              <a:rPr lang="en-US" sz="5400" dirty="0" smtClean="0"/>
              <a:t> de </a:t>
            </a:r>
            <a:r>
              <a:rPr lang="en-US" sz="5400" dirty="0" err="1" smtClean="0"/>
              <a:t>bāngzhù</a:t>
            </a:r>
            <a:r>
              <a:rPr lang="en-US" sz="5400" dirty="0" smtClean="0"/>
              <a:t> </a:t>
            </a:r>
            <a:r>
              <a:rPr lang="en-US" sz="5400" dirty="0" err="1" smtClean="0"/>
              <a:t>cóng</a:t>
            </a:r>
            <a:r>
              <a:rPr lang="en-US" sz="5400" dirty="0" smtClean="0"/>
              <a:t> </a:t>
            </a:r>
            <a:r>
              <a:rPr lang="en-US" sz="5400" dirty="0" err="1" smtClean="0"/>
              <a:t>zào</a:t>
            </a:r>
            <a:r>
              <a:rPr lang="en-US" sz="5400" dirty="0" smtClean="0"/>
              <a:t> </a:t>
            </a:r>
            <a:r>
              <a:rPr lang="en-US" sz="5400" dirty="0" err="1" smtClean="0"/>
              <a:t>tiān</a:t>
            </a:r>
            <a:r>
              <a:rPr lang="en-US" sz="5400" dirty="0" smtClean="0"/>
              <a:t> </a:t>
            </a:r>
            <a:r>
              <a:rPr lang="en-US" sz="5400" dirty="0" err="1" smtClean="0"/>
              <a:t>dì</a:t>
            </a:r>
            <a:r>
              <a:rPr lang="en-US" sz="5400" dirty="0" smtClean="0"/>
              <a:t> de </a:t>
            </a:r>
            <a:r>
              <a:rPr lang="en-US" sz="5400" dirty="0" err="1" smtClean="0"/>
              <a:t>yēhéhuá</a:t>
            </a:r>
            <a:r>
              <a:rPr lang="en-US" sz="5400" dirty="0" smtClean="0"/>
              <a:t> </a:t>
            </a:r>
            <a:r>
              <a:rPr lang="en-US" sz="5400" dirty="0" err="1" smtClean="0"/>
              <a:t>ér</a:t>
            </a:r>
            <a:r>
              <a:rPr lang="en-US" sz="5400" dirty="0" smtClean="0"/>
              <a:t> </a:t>
            </a:r>
            <a:r>
              <a:rPr lang="en-US" sz="5400" dirty="0" err="1" smtClean="0"/>
              <a:t>lái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804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我要向高山舉目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3313"/>
            <a:ext cx="11009376" cy="55046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  哈利路亞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  哈利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 </a:t>
            </a:r>
            <a:r>
              <a:rPr lang="en-US" altLang="zh-CN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x6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幫助從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造天地的耶和華而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en-US" sz="5400" dirty="0" err="1" smtClean="0"/>
              <a:t>Wǒ</a:t>
            </a:r>
            <a:r>
              <a:rPr lang="en-US" sz="5400" dirty="0" smtClean="0"/>
              <a:t> de </a:t>
            </a:r>
            <a:r>
              <a:rPr lang="en-US" sz="5400" dirty="0" err="1" smtClean="0"/>
              <a:t>bāng</a:t>
            </a:r>
            <a:r>
              <a:rPr lang="en-US" sz="5400" dirty="0" smtClean="0"/>
              <a:t> </a:t>
            </a:r>
            <a:r>
              <a:rPr lang="en-US" sz="5400" dirty="0" err="1" smtClean="0"/>
              <a:t>zhù</a:t>
            </a:r>
            <a:r>
              <a:rPr lang="en-US" sz="5400" dirty="0" smtClean="0"/>
              <a:t> </a:t>
            </a:r>
            <a:r>
              <a:rPr lang="en-US" sz="5400" dirty="0" err="1" smtClean="0"/>
              <a:t>cóng</a:t>
            </a:r>
            <a:r>
              <a:rPr lang="en-US" sz="5400" dirty="0" smtClean="0"/>
              <a:t> </a:t>
            </a:r>
            <a:r>
              <a:rPr lang="en-US" sz="5400" dirty="0" err="1" smtClean="0"/>
              <a:t>zào</a:t>
            </a:r>
            <a:r>
              <a:rPr lang="en-US" sz="5400" dirty="0" smtClean="0"/>
              <a:t> </a:t>
            </a:r>
            <a:r>
              <a:rPr lang="en-US" sz="5400" dirty="0" err="1" smtClean="0"/>
              <a:t>tiān</a:t>
            </a:r>
            <a:r>
              <a:rPr lang="en-US" sz="5400" dirty="0" smtClean="0"/>
              <a:t> </a:t>
            </a:r>
            <a:r>
              <a:rPr lang="en-US" sz="5400" dirty="0" err="1" smtClean="0"/>
              <a:t>dì</a:t>
            </a:r>
            <a:r>
              <a:rPr lang="en-US" sz="5400" dirty="0" smtClean="0"/>
              <a:t> de </a:t>
            </a:r>
            <a:r>
              <a:rPr lang="en-US" sz="5400" dirty="0" err="1" smtClean="0"/>
              <a:t>yē</a:t>
            </a:r>
            <a:r>
              <a:rPr lang="en-US" sz="5400" dirty="0" smtClean="0"/>
              <a:t> </a:t>
            </a:r>
            <a:r>
              <a:rPr lang="en-US" sz="5400" dirty="0" err="1" smtClean="0"/>
              <a:t>hé</a:t>
            </a:r>
            <a:r>
              <a:rPr lang="en-US" sz="5400" dirty="0" smtClean="0"/>
              <a:t> </a:t>
            </a:r>
            <a:r>
              <a:rPr lang="en-US" sz="5400" dirty="0" err="1" smtClean="0"/>
              <a:t>huá</a:t>
            </a:r>
            <a:r>
              <a:rPr lang="en-US" sz="5400" dirty="0" smtClean="0"/>
              <a:t> </a:t>
            </a:r>
            <a:r>
              <a:rPr lang="en-US" sz="5400" dirty="0" err="1" smtClean="0"/>
              <a:t>ér</a:t>
            </a:r>
            <a:r>
              <a:rPr lang="en-US" sz="5400" dirty="0" smtClean="0"/>
              <a:t> </a:t>
            </a:r>
            <a:r>
              <a:rPr lang="en-US" sz="5400" dirty="0" err="1" smtClean="0"/>
              <a:t>lái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133012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</TotalTime>
  <Words>268</Words>
  <Application>Microsoft Office PowerPoint</Application>
  <PresentationFormat>自訂</PresentationFormat>
  <Paragraphs>26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Theme1</vt:lpstr>
      <vt:lpstr>我要向高山舉目</vt:lpstr>
      <vt:lpstr>我要向高山舉目</vt:lpstr>
      <vt:lpstr>我要向高山舉目</vt:lpstr>
      <vt:lpstr>我要向高山舉目</vt:lpstr>
      <vt:lpstr>我要向高山舉目</vt:lpstr>
      <vt:lpstr>我要向高山舉目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我要向高山舉目</dc:title>
  <dc:creator>Windows User</dc:creator>
  <cp:lastModifiedBy>Admin</cp:lastModifiedBy>
  <cp:revision>4</cp:revision>
  <dcterms:created xsi:type="dcterms:W3CDTF">2020-06-26T15:53:39Z</dcterms:created>
  <dcterms:modified xsi:type="dcterms:W3CDTF">2021-12-30T12:26:52Z</dcterms:modified>
</cp:coreProperties>
</file>