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在你愛裡我要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軟弱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己得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改變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你愛裡我要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在你愛裡我要宣告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我不必罪中打轉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在你愛裡我要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軟弱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己得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改變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你愛裡我要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在你愛裡我要宣告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我不必罪中打轉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終此生要靠著主愛去得勝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勝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著耶穌得勝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不必驚怕挫敗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確知主恩更廣闊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在你愛裡我要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軟弱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己得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改變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你愛裡我要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在你愛裡我要宣告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我不必罪中打轉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終此生要靠著主愛去得勝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勝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著耶穌得勝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不必驚怕挫敗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確知主恩更廣闊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終此生要靠著主愛去得勝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勝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著耶穌得勝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不必驚怕挫敗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確知主恩更廣闊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89</TotalTime>
  <Words>494</Words>
  <Application>Microsoft Office PowerPoint</Application>
  <PresentationFormat>如螢幕大小 (16:9)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佈景主題1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Admin</cp:lastModifiedBy>
  <cp:revision>15</cp:revision>
  <dcterms:created xsi:type="dcterms:W3CDTF">2017-06-06T12:06:37Z</dcterms:created>
  <dcterms:modified xsi:type="dcterms:W3CDTF">2021-11-30T12:31:54Z</dcterms:modified>
</cp:coreProperties>
</file>