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7" r:id="rId14"/>
    <p:sldId id="265" r:id="rId15"/>
    <p:sldId id="266" r:id="rId16"/>
    <p:sldId id="268" r:id="rId17"/>
    <p:sldId id="269" r:id="rId18"/>
    <p:sldId id="263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7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主我高舉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的名</a:t>
            </a:r>
          </a:p>
        </p:txBody>
      </p:sp>
    </p:spTree>
    <p:extLst>
      <p:ext uri="{BB962C8B-B14F-4D97-AF65-F5344CB8AC3E}">
        <p14:creationId xmlns:p14="http://schemas.microsoft.com/office/powerpoint/2010/main" xmlns="" val="19465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從天上降世間  指引我路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在世間被釘十架  我罪得贖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7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從十架到墳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從墳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升回天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主我高舉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08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3143248"/>
            <a:ext cx="10972800" cy="2982916"/>
          </a:xfrm>
        </p:spPr>
        <p:txBody>
          <a:bodyPr/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主我高舉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571744"/>
            <a:ext cx="10972800" cy="3554420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到各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山嶺去傳揚</a:t>
            </a:r>
            <a:endParaRPr lang="en-US" altLang="en-US" sz="7200" b="1" i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  已降    生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當我以前尋求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黑夜白晝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我求耶穌來幫助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就指示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  已降    生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  已降    生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主派我做守望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站在城牆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我雖然是主信徒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一小羊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  已降    生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主我高舉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主我深愛稱頌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0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  已降    生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我甚欣慰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我甚欣慰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救贖我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5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從天上降世間  指引我路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在世間被釘十架  我罪得贖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7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從十架到墳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從墳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升回天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主我高舉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08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主我高舉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主我深愛稱頌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0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我甚欣慰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我甚欣慰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救贖我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5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從天上降世間  指引我路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在世間被釘十架  我罪得贖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7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從十架到墳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從墳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升回天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主我高舉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08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209</Words>
  <Application>Microsoft Office PowerPoint</Application>
  <PresentationFormat>自訂</PresentationFormat>
  <Paragraphs>51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佈景主題1</vt:lpstr>
      <vt:lpstr>主我高舉袮的名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主我高舉你的名 Nguyện Danh Chúa luôn được tôn cao</dc:title>
  <dc:creator>Admin</dc:creator>
  <cp:lastModifiedBy>Admin</cp:lastModifiedBy>
  <cp:revision>11</cp:revision>
  <dcterms:created xsi:type="dcterms:W3CDTF">2013-02-23T03:22:28Z</dcterms:created>
  <dcterms:modified xsi:type="dcterms:W3CDTF">2021-12-07T12:34:59Z</dcterms:modified>
</cp:coreProperties>
</file>