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1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93E5CCE-A8D9-43B9-8DAB-53264E1D5EC3}" type="datetimeFigureOut">
              <a:rPr lang="zh-TW" altLang="en-US"/>
              <a:pPr>
                <a:defRPr/>
              </a:pPr>
              <a:t>2021/12/23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531EB43-3F40-498F-9052-24E314B374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24FDB-3997-4ADA-AA1A-A8F14ADA1DE4}" type="slidenum">
              <a:rPr lang="zh-TW" altLang="en-US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24FDB-3997-4ADA-AA1A-A8F14ADA1DE4}" type="slidenum">
              <a:rPr lang="zh-TW" altLang="en-US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24FDB-3997-4ADA-AA1A-A8F14ADA1DE4}" type="slidenum">
              <a:rPr lang="zh-TW" altLang="en-US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9BD70-5015-4C13-9DE5-B991F0DC2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4EE8-E4C8-45EA-A1BA-3531F54BBB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ABC3-E1C1-4DFB-9451-525754A5FD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78CB-2CD0-47C0-8DB9-F21D7BBF72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E8CE-C19A-40ED-8631-EE29165D25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6CBBC-8B94-4E34-ABCD-2F5DFAC35B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C4C79-1DAA-4A7D-932E-2106957D0A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AAB71-A2EE-4673-9F51-3EE11D0A97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2F109-F9A3-4E74-A133-463BFB6460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E6F7B-3C97-4125-9763-BAF4996E22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9DE5-3CDF-47FD-B9A1-5F962506B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fld id="{D440F54C-3AE1-475C-84C2-482F8459AC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(1/4)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2051" name="Rectangle 3" descr="Slide2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(4/4)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5123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574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048000" y="234315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新細明體" charset="-120"/>
                <a:ea typeface="新細明體" charset="-120"/>
              </a:rPr>
              <a:t>亙</a:t>
            </a:r>
            <a:endParaRPr lang="zh-TW" altLang="en-US" sz="4400" b="1">
              <a:latin typeface="新細明體" charset="-12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(2/4)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3075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 altLang="zh-TW" dirty="0">
              <a:ea typeface="新細明體" charset="-12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(3/4)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4099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(4/4)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5123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574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048000" y="234315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新細明體" charset="-120"/>
                <a:ea typeface="新細明體" charset="-120"/>
              </a:rPr>
              <a:t>亙</a:t>
            </a:r>
            <a:endParaRPr lang="zh-TW" altLang="en-US" sz="4400" b="1">
              <a:latin typeface="新細明體" charset="-12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(1/4)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2051" name="Rectangle 3" descr="Slide2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(2/4)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3075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(3/4)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4099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(4/4)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5123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574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048000" y="2343150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新細明體" charset="-120"/>
                <a:ea typeface="新細明體" charset="-120"/>
              </a:rPr>
              <a:t>亙</a:t>
            </a:r>
            <a:endParaRPr lang="zh-TW" altLang="en-US" sz="4400" b="1">
              <a:latin typeface="新細明體" charset="-12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ea typeface="新細明體" charset="-120"/>
              </a:rPr>
              <a:t>我的心，你要稱頌耶和華 </a:t>
            </a:r>
            <a:r>
              <a:rPr lang="en-US" altLang="zh-TW" sz="3600" smtClean="0">
                <a:ea typeface="新細明體" charset="-120"/>
              </a:rPr>
              <a:t>(3/4)</a:t>
            </a:r>
            <a:br>
              <a:rPr lang="en-US" altLang="zh-TW" sz="3600" smtClean="0">
                <a:ea typeface="新細明體" charset="-120"/>
              </a:rPr>
            </a:br>
            <a:r>
              <a:rPr lang="en-US" altLang="zh-TW" sz="3600" smtClean="0">
                <a:ea typeface="新細明體" charset="-120"/>
              </a:rPr>
              <a:t>[Praise the Lord, O My Soul]</a:t>
            </a:r>
          </a:p>
        </p:txBody>
      </p:sp>
      <p:sp>
        <p:nvSpPr>
          <p:cNvPr id="4099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116</Words>
  <Application>Microsoft Office PowerPoint</Application>
  <PresentationFormat>如螢幕大小 (16:9)</PresentationFormat>
  <Paragraphs>16</Paragraphs>
  <Slides>21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Default Design</vt:lpstr>
      <vt:lpstr>我的心，你要稱頌耶和華 (1/4) [Praise the Lord, O My Soul]</vt:lpstr>
      <vt:lpstr>我的心，你要稱頌耶和華 (2/4) [Praise the Lord, O My Soul]</vt:lpstr>
      <vt:lpstr>我的心，你要稱頌耶和華 (3/4) [Praise the Lord, O My Soul]</vt:lpstr>
      <vt:lpstr>我的心，你要稱頌耶和華 (4/4) [Praise the Lord, O My Soul]</vt:lpstr>
      <vt:lpstr>我的心，你要稱頌耶和華 (1/4) [Praise the Lord, O My Soul]</vt:lpstr>
      <vt:lpstr>我的心，你要稱頌耶和華 (2/4) [Praise the Lord, O My Soul]</vt:lpstr>
      <vt:lpstr>我的心，你要稱頌耶和華 (3/4) [Praise the Lord, O My Soul]</vt:lpstr>
      <vt:lpstr>我的心，你要稱頌耶和華 (4/4) [Praise the Lord, O My Soul]</vt:lpstr>
      <vt:lpstr>我的心，你要稱頌耶和華 (3/4) [Praise the Lord, O My Soul]</vt:lpstr>
      <vt:lpstr>我的心，你要稱頌耶和華 (4/4) [Praise the Lord, O My Soul]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Company>Microsoft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我的心，你要稱頌耶和華 (1/4) [Praise the Lord, O My Soul]</dc:title>
  <dc:creator>Registered user</dc:creator>
  <cp:lastModifiedBy>Admin</cp:lastModifiedBy>
  <cp:revision>14</cp:revision>
  <dcterms:created xsi:type="dcterms:W3CDTF">2004-08-20T19:15:28Z</dcterms:created>
  <dcterms:modified xsi:type="dcterms:W3CDTF">2021-12-23T13:43:36Z</dcterms:modified>
</cp:coreProperties>
</file>