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1" r:id="rId11"/>
    <p:sldId id="262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9" r:id="rId47"/>
    <p:sldId id="310" r:id="rId48"/>
    <p:sldId id="311" r:id="rId49"/>
    <p:sldId id="312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1" r:id="rId58"/>
    <p:sldId id="313" r:id="rId59"/>
    <p:sldId id="314" r:id="rId60"/>
    <p:sldId id="315" r:id="rId61"/>
    <p:sldId id="316" r:id="rId62"/>
    <p:sldId id="317" r:id="rId6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006" autoAdjust="0"/>
    <p:restoredTop sz="94660"/>
  </p:normalViewPr>
  <p:slideViewPr>
    <p:cSldViewPr snapToGrid="0">
      <p:cViewPr varScale="1">
        <p:scale>
          <a:sx n="76" d="100"/>
          <a:sy n="76" d="100"/>
        </p:scale>
        <p:origin x="-90" y="-6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4DF7-E11F-43E1-A472-FB3D9F6D6764}" type="datetimeFigureOut">
              <a:rPr lang="vi-VN" smtClean="0"/>
              <a:pPr/>
              <a:t>28/12/2021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5CC-A5F5-4C44-AD69-53E3DC4D0FAC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9041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4DF7-E11F-43E1-A472-FB3D9F6D6764}" type="datetimeFigureOut">
              <a:rPr lang="vi-VN" smtClean="0"/>
              <a:pPr/>
              <a:t>28/12/2021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5CC-A5F5-4C44-AD69-53E3DC4D0FAC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41307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4DF7-E11F-43E1-A472-FB3D9F6D6764}" type="datetimeFigureOut">
              <a:rPr lang="vi-VN" smtClean="0"/>
              <a:pPr/>
              <a:t>28/12/2021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5CC-A5F5-4C44-AD69-53E3DC4D0FAC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247181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4DF7-E11F-43E1-A472-FB3D9F6D6764}" type="datetimeFigureOut">
              <a:rPr lang="vi-VN" smtClean="0"/>
              <a:pPr/>
              <a:t>28/12/2021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5CC-A5F5-4C44-AD69-53E3DC4D0FAC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37001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4DF7-E11F-43E1-A472-FB3D9F6D6764}" type="datetimeFigureOut">
              <a:rPr lang="vi-VN" smtClean="0"/>
              <a:pPr/>
              <a:t>28/12/2021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5CC-A5F5-4C44-AD69-53E3DC4D0FAC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68078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4DF7-E11F-43E1-A472-FB3D9F6D6764}" type="datetimeFigureOut">
              <a:rPr lang="vi-VN" smtClean="0"/>
              <a:pPr/>
              <a:t>28/12/2021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5CC-A5F5-4C44-AD69-53E3DC4D0FAC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28347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4DF7-E11F-43E1-A472-FB3D9F6D6764}" type="datetimeFigureOut">
              <a:rPr lang="vi-VN" smtClean="0"/>
              <a:pPr/>
              <a:t>28/12/2021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5CC-A5F5-4C44-AD69-53E3DC4D0FAC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085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4DF7-E11F-43E1-A472-FB3D9F6D6764}" type="datetimeFigureOut">
              <a:rPr lang="vi-VN" smtClean="0"/>
              <a:pPr/>
              <a:t>28/12/2021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5CC-A5F5-4C44-AD69-53E3DC4D0FAC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80727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4DF7-E11F-43E1-A472-FB3D9F6D6764}" type="datetimeFigureOut">
              <a:rPr lang="vi-VN" smtClean="0"/>
              <a:pPr/>
              <a:t>28/12/2021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5CC-A5F5-4C44-AD69-53E3DC4D0FAC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93746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4DF7-E11F-43E1-A472-FB3D9F6D6764}" type="datetimeFigureOut">
              <a:rPr lang="vi-VN" smtClean="0"/>
              <a:pPr/>
              <a:t>28/12/2021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5CC-A5F5-4C44-AD69-53E3DC4D0FAC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43252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4DF7-E11F-43E1-A472-FB3D9F6D6764}" type="datetimeFigureOut">
              <a:rPr lang="vi-VN" smtClean="0"/>
              <a:pPr/>
              <a:t>28/12/2021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5CC-A5F5-4C44-AD69-53E3DC4D0FAC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16933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74DF7-E11F-43E1-A472-FB3D9F6D6764}" type="datetimeFigureOut">
              <a:rPr lang="vi-VN" smtClean="0"/>
              <a:pPr/>
              <a:t>28/12/2021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A65CC-A5F5-4C44-AD69-53E3DC4D0FAC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76853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大山為我挪開</a:t>
            </a:r>
          </a:p>
        </p:txBody>
      </p:sp>
    </p:spTree>
    <p:extLst>
      <p:ext uri="{BB962C8B-B14F-4D97-AF65-F5344CB8AC3E}">
        <p14:creationId xmlns:p14="http://schemas.microsoft.com/office/powerpoint/2010/main" xmlns="" val="1571138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祢的話讓我明白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祢愛我永不更改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9213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rgbClr val="000066"/>
                </a:solidFill>
              </a:rPr>
              <a:t>( Bridge )</a:t>
            </a:r>
            <a:endParaRPr lang="vi-VN" sz="26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9070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祢保守我的心懷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緊握祢雙手不放開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9213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rgbClr val="000066"/>
                </a:solidFill>
              </a:rPr>
              <a:t>( Bridge )</a:t>
            </a:r>
            <a:endParaRPr lang="vi-VN" sz="26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0763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大山為我挪開  大海有路出來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我要大聲宣告  耶穌  祢一直都在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9213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rgbClr val="000066"/>
                </a:solidFill>
              </a:rPr>
              <a:t>( Chorus )</a:t>
            </a:r>
            <a:endParaRPr lang="vi-VN" sz="26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5569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祢手上的釘痕  彰顯十架大愛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我要大聲宣告  耶穌  祢一直都在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9213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rgbClr val="000066"/>
                </a:solidFill>
              </a:rPr>
              <a:t>( Chorus )</a:t>
            </a:r>
            <a:endParaRPr lang="vi-VN" sz="26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6601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祢的話讓我明白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祢愛我永不更改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9213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rgbClr val="000066"/>
                </a:solidFill>
              </a:rPr>
              <a:t>( Bridge )</a:t>
            </a:r>
            <a:endParaRPr lang="vi-VN" sz="26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9070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祢保守我的心懷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緊握祢雙手不放開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9213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rgbClr val="000066"/>
                </a:solidFill>
              </a:rPr>
              <a:t>( Bridge )</a:t>
            </a:r>
            <a:endParaRPr lang="vi-VN" sz="26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0763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我要開口向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讚美稱謝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永永遠遠讚美不停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8560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永永遠遠稱謝不已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0351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我要欣然向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獻上自己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一生一世獻上自己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4373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一生一世腳步不離</a:t>
            </a:r>
          </a:p>
        </p:txBody>
      </p:sp>
    </p:spTree>
    <p:extLst>
      <p:ext uri="{BB962C8B-B14F-4D97-AF65-F5344CB8AC3E}">
        <p14:creationId xmlns:p14="http://schemas.microsoft.com/office/powerpoint/2010/main" xmlns="" val="375472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雖然道路崎嶇  困難險阻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但我心中知道  祢一直都在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349213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rgbClr val="000066"/>
                </a:solidFill>
              </a:rPr>
              <a:t>( Verse )</a:t>
            </a:r>
            <a:endParaRPr lang="vi-VN" sz="26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2865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全然向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3675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當讚美的旋律響起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我的心全然向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4606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當聖靈的恩膏滿溢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我的靈不再封閉</a:t>
            </a:r>
          </a:p>
        </p:txBody>
      </p:sp>
    </p:spTree>
    <p:extLst>
      <p:ext uri="{BB962C8B-B14F-4D97-AF65-F5344CB8AC3E}">
        <p14:creationId xmlns:p14="http://schemas.microsoft.com/office/powerpoint/2010/main" xmlns="" val="3076104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讚美的輕泉如春雨沐浴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我心中的喜樂川流不息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9252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讚美的音符如雪花飄逸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心中的暖流冉冉升起</a:t>
            </a:r>
          </a:p>
        </p:txBody>
      </p:sp>
    </p:spTree>
    <p:extLst>
      <p:ext uri="{BB962C8B-B14F-4D97-AF65-F5344CB8AC3E}">
        <p14:creationId xmlns:p14="http://schemas.microsoft.com/office/powerpoint/2010/main" xmlns="" val="1634962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我要開口向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讚美稱謝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永永遠遠讚美不停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8560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永永遠遠稱謝不已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0351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我要欣然向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獻上自己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一生一世獻上自己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4373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一生一世腳步不離</a:t>
            </a:r>
          </a:p>
        </p:txBody>
      </p:sp>
    </p:spTree>
    <p:extLst>
      <p:ext uri="{BB962C8B-B14F-4D97-AF65-F5344CB8AC3E}">
        <p14:creationId xmlns:p14="http://schemas.microsoft.com/office/powerpoint/2010/main" xmlns="" val="3754729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當讚美的旋律響起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我的心全然向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4606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不能明白為何擔此重擔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但我始終相信  祢一直牽著我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9213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rgbClr val="000066"/>
                </a:solidFill>
              </a:rPr>
              <a:t>( Verse )</a:t>
            </a:r>
            <a:endParaRPr lang="vi-VN" sz="26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70266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當聖靈的恩膏滿溢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我的靈不再封閉</a:t>
            </a:r>
          </a:p>
        </p:txBody>
      </p:sp>
    </p:spTree>
    <p:extLst>
      <p:ext uri="{BB962C8B-B14F-4D97-AF65-F5344CB8AC3E}">
        <p14:creationId xmlns:p14="http://schemas.microsoft.com/office/powerpoint/2010/main" xmlns="" val="3076104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讚美的輕泉如春雨沐浴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我心中的喜樂川流不息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92524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讚美的音符如雪花飄逸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心中的暖流冉冉升起</a:t>
            </a:r>
          </a:p>
        </p:txBody>
      </p:sp>
    </p:spTree>
    <p:extLst>
      <p:ext uri="{BB962C8B-B14F-4D97-AF65-F5344CB8AC3E}">
        <p14:creationId xmlns:p14="http://schemas.microsoft.com/office/powerpoint/2010/main" xmlns="" val="16349624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我要開口向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讚美稱謝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永永遠遠讚美不停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8560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永永遠遠稱謝不已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03513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我要欣然向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獻上自己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一生一世獻上自己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43733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一生一世腳步不離</a:t>
            </a:r>
          </a:p>
        </p:txBody>
      </p:sp>
    </p:spTree>
    <p:extLst>
      <p:ext uri="{BB962C8B-B14F-4D97-AF65-F5344CB8AC3E}">
        <p14:creationId xmlns:p14="http://schemas.microsoft.com/office/powerpoint/2010/main" xmlns="" val="37547292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我要開口向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讚美稱謝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永永遠遠讚美不停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85604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永永遠遠稱謝不已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03513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我要欣然向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獻上自己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一生一世獻上自己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4373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大山為我挪開  大海有路出來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我要大聲宣告  耶穌  祢一直都在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9213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rgbClr val="000066"/>
                </a:solidFill>
              </a:rPr>
              <a:t>( Chorus )</a:t>
            </a:r>
            <a:endParaRPr lang="vi-VN" sz="26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55690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一生一世腳步不離</a:t>
            </a:r>
          </a:p>
        </p:txBody>
      </p:sp>
    </p:spTree>
    <p:extLst>
      <p:ext uri="{BB962C8B-B14F-4D97-AF65-F5344CB8AC3E}">
        <p14:creationId xmlns:p14="http://schemas.microsoft.com/office/powerpoint/2010/main" xmlns="" val="37547292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一生一世腳步不離</a:t>
            </a:r>
          </a:p>
        </p:txBody>
      </p:sp>
    </p:spTree>
    <p:extLst>
      <p:ext uri="{BB962C8B-B14F-4D97-AF65-F5344CB8AC3E}">
        <p14:creationId xmlns:p14="http://schemas.microsoft.com/office/powerpoint/2010/main" xmlns="" val="37547292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打開天窗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願我　我的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禱告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香陳列在祢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面前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沒有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黑暗勢力　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可以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搖動我的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信心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打開天窗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　我的敬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拜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祢面前　蒙祢悅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納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天使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天軍屈膝　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俯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伏敬拜在祢寶座前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打開天窗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打開天窗　打開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天窗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我的禱告打開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天窗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祢充滿　祢的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榮耀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的同在在這地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打開天窗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打開天窗　打開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天窗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我的敬拜打開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天窗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只要祢的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榮耀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的同在在這地　在這地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打開天窗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願我　我的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禱告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香陳列在祢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面前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沒有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黑暗勢力　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可以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搖動我的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信心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打開天窗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　我的敬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拜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祢面前　蒙祢悅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納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天使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天軍屈膝　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俯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伏敬拜在祢寶座前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打開天窗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打開天窗　打開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天窗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我的禱告打開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天窗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祢充滿　祢的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榮耀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的同在在這地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打開天窗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打開天窗　打開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天窗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我的敬拜打開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天窗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只要祢的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榮耀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的同在在這地　在這地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祢手上的釘痕  彰顯十架大愛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我要大聲宣告  耶穌  祢一直都在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9213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rgbClr val="000066"/>
                </a:solidFill>
              </a:rPr>
              <a:t>( Chorus )</a:t>
            </a:r>
            <a:endParaRPr lang="vi-VN" sz="26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66010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打開天窗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願我的禱告如香　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我的禱告如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香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打開天窗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願我的禱告如香　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我的禱告如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香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打開天窗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願我的禱告如香　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我的禱告如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香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打開天窗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願我的禱告如香　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我的禱告如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香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打開天窗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願我的禱告如香　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我的禱告如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香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打開天窗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願我的禱告如香　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我的禱告如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香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打開天窗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願我的禱告如香　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我的禱告如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香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打開天窗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願我的禱告如香　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我的禱告如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香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獻在祢面前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打開天窗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打開天窗　打開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天窗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我的禱告打開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天窗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祢充滿　祢的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榮耀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的同在在這地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打開天窗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打開天窗　打開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天窗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我的敬拜打開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天窗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只要祢的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榮耀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的同在在這地　在這地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雖然道路崎嶇  困難險阻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但我心中知道  祢一直都在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349213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rgbClr val="000066"/>
                </a:solidFill>
              </a:rPr>
              <a:t>( Verse )</a:t>
            </a:r>
            <a:endParaRPr lang="vi-VN" sz="26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28653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打開天窗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打開天窗　打開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天窗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我的禱告打開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天窗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祢充滿　祢的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榮耀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的同在在這地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打開天窗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打開天窗　打開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天窗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我的敬拜打開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天窗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只要祢的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榮耀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的同在在這地　在這地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打開天窗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願我的禱告如香　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我的禱告如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香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獻在祢面前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不能明白為何擔此重擔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但我始終相信  祢一直牽著我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9213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rgbClr val="000066"/>
                </a:solidFill>
              </a:rPr>
              <a:t>( Verse )</a:t>
            </a:r>
            <a:endParaRPr lang="vi-VN" sz="26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7026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大山為我挪開  大海有路出來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我要大聲宣告  耶穌  祢一直都在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9213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rgbClr val="000066"/>
                </a:solidFill>
              </a:rPr>
              <a:t>( Chorus )</a:t>
            </a:r>
            <a:endParaRPr lang="vi-VN" sz="26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5569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祢手上的釘痕  彰顯十架大愛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我要大聲宣告  耶穌  祢一直都在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9213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rgbClr val="000066"/>
                </a:solidFill>
              </a:rPr>
              <a:t>( Chorus )</a:t>
            </a:r>
            <a:endParaRPr lang="vi-VN" sz="26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660103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16</TotalTime>
  <Words>588</Words>
  <Application>Microsoft Office PowerPoint</Application>
  <PresentationFormat>自訂</PresentationFormat>
  <Paragraphs>174</Paragraphs>
  <Slides>62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62</vt:i4>
      </vt:variant>
    </vt:vector>
  </HeadingPairs>
  <TitlesOfParts>
    <vt:vector size="63" baseType="lpstr">
      <vt:lpstr>Theme1</vt:lpstr>
      <vt:lpstr>大山為我挪開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全然向袮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投影片 28</vt:lpstr>
      <vt:lpstr>投影片 29</vt:lpstr>
      <vt:lpstr>投影片 30</vt:lpstr>
      <vt:lpstr>投影片 31</vt:lpstr>
      <vt:lpstr>投影片 32</vt:lpstr>
      <vt:lpstr>投影片 33</vt:lpstr>
      <vt:lpstr>投影片 34</vt:lpstr>
      <vt:lpstr>投影片 35</vt:lpstr>
      <vt:lpstr>投影片 36</vt:lpstr>
      <vt:lpstr>投影片 37</vt:lpstr>
      <vt:lpstr>投影片 38</vt:lpstr>
      <vt:lpstr>投影片 39</vt:lpstr>
      <vt:lpstr>投影片 40</vt:lpstr>
      <vt:lpstr>投影片 41</vt:lpstr>
      <vt:lpstr>打開天窗</vt:lpstr>
      <vt:lpstr>打開天窗</vt:lpstr>
      <vt:lpstr>打開天窗</vt:lpstr>
      <vt:lpstr>打開天窗</vt:lpstr>
      <vt:lpstr>打開天窗</vt:lpstr>
      <vt:lpstr>打開天窗</vt:lpstr>
      <vt:lpstr>打開天窗</vt:lpstr>
      <vt:lpstr>打開天窗</vt:lpstr>
      <vt:lpstr>打開天窗</vt:lpstr>
      <vt:lpstr>打開天窗</vt:lpstr>
      <vt:lpstr>打開天窗</vt:lpstr>
      <vt:lpstr>打開天窗</vt:lpstr>
      <vt:lpstr>打開天窗</vt:lpstr>
      <vt:lpstr>打開天窗</vt:lpstr>
      <vt:lpstr>打開天窗</vt:lpstr>
      <vt:lpstr>打開天窗</vt:lpstr>
      <vt:lpstr>打開天窗</vt:lpstr>
      <vt:lpstr>打開天窗</vt:lpstr>
      <vt:lpstr>打開天窗</vt:lpstr>
      <vt:lpstr>打開天窗</vt:lpstr>
      <vt:lpstr>打開天窗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大山為我挪開</dc:title>
  <dc:creator>Windows User</dc:creator>
  <cp:lastModifiedBy>Admin</cp:lastModifiedBy>
  <cp:revision>3</cp:revision>
  <dcterms:created xsi:type="dcterms:W3CDTF">2020-12-11T03:06:22Z</dcterms:created>
  <dcterms:modified xsi:type="dcterms:W3CDTF">2021-12-28T12:44:25Z</dcterms:modified>
</cp:coreProperties>
</file>