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6" r:id="rId4"/>
    <p:sldId id="268" r:id="rId5"/>
    <p:sldId id="270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73" r:id="rId15"/>
    <p:sldId id="274" r:id="rId16"/>
    <p:sldId id="272" r:id="rId17"/>
    <p:sldId id="257" r:id="rId18"/>
    <p:sldId id="258" r:id="rId19"/>
    <p:sldId id="259" r:id="rId20"/>
    <p:sldId id="260" r:id="rId21"/>
    <p:sldId id="261" r:id="rId22"/>
    <p:sldId id="262" r:id="rId23"/>
    <p:sldId id="277" r:id="rId24"/>
    <p:sldId id="275" r:id="rId25"/>
    <p:sldId id="276" r:id="rId2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6" y="-5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2022/1/13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2022/1/13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2022/1/13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2022/1/13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2022/1/13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2022/1/13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2022/1/13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2022/1/13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2022/1/13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2022/1/13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2022/1/13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145A-3C92-4883-98E3-4E816F7AA2D1}" type="datetimeFigureOut">
              <a:rPr lang="zh-TW" altLang="en-US" smtClean="0"/>
              <a:pPr/>
              <a:t>2022/1/13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067694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行神蹟的神</a:t>
            </a:r>
          </a:p>
        </p:txBody>
      </p:sp>
    </p:spTree>
    <p:extLst>
      <p:ext uri="{BB962C8B-B14F-4D97-AF65-F5344CB8AC3E}">
        <p14:creationId xmlns:p14="http://schemas.microsoft.com/office/powerpoint/2010/main" xmlns="" val="303782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32288"/>
            <a:ext cx="9144000" cy="2885098"/>
          </a:xfrm>
        </p:spPr>
        <p:txBody>
          <a:bodyPr anchor="ctr">
            <a:normAutofit fontScale="70000" lnSpcReduction="20000"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所以我要  要歡呼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一遍一遍不停來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歡呼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直到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耶利哥的城牆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一片片倒塌</a:t>
            </a:r>
          </a:p>
          <a:p>
            <a:pPr algn="ctr">
              <a:buNone/>
            </a:pP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3905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125131"/>
            <a:ext cx="9144000" cy="3151251"/>
          </a:xfrm>
        </p:spPr>
        <p:txBody>
          <a:bodyPr anchor="ctr">
            <a:normAutofit fontScale="77500" lnSpcReduction="20000"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所以我要  要相信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一遍一遍不停來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直到每個大能應許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都完全成就  </a:t>
            </a:r>
          </a:p>
          <a:p>
            <a:pPr algn="ctr">
              <a:buNone/>
            </a:pP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1024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32288"/>
            <a:ext cx="9144000" cy="2885098"/>
          </a:xfrm>
        </p:spPr>
        <p:txBody>
          <a:bodyPr anchor="ctr">
            <a:normAutofit fontScale="70000" lnSpcReduction="20000"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所以我要  要歡呼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一遍一遍不停來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歡呼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直到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耶利哥的城牆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一片片倒塌</a:t>
            </a:r>
          </a:p>
          <a:p>
            <a:pPr algn="ctr">
              <a:buNone/>
            </a:pP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3905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125131"/>
            <a:ext cx="9144000" cy="3151251"/>
          </a:xfrm>
        </p:spPr>
        <p:txBody>
          <a:bodyPr anchor="ctr">
            <a:normAutofit fontScale="77500" lnSpcReduction="20000"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所以我要  要相信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一遍一遍不停來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直到每個大能應許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都完全成就  成就</a:t>
            </a:r>
          </a:p>
          <a:p>
            <a:pPr algn="ctr">
              <a:buNone/>
            </a:pP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1024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哉  聖哉  聖哉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在今在永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  榮耀  榮耀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得頌讚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愛戴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哉  聖哉  聖哉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地向你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跪拜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榮耀都歸寶座羔羊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  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大榮耀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地上如天上的敬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是你子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你榮耀我不住敬拜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哉  聖哉  聖哉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在今在永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  榮耀  榮耀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得頌讚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愛戴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哉  聖哉  聖哉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地向你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跪拜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榮耀都歸寶座羔羊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我受造是為了敬拜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受造是為了榮耀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與我們同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住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你榮耀我不住敬拜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178709"/>
            <a:ext cx="9144000" cy="3044094"/>
          </a:xfrm>
        </p:spPr>
        <p:txBody>
          <a:bodyPr anchor="ctr">
            <a:normAutofit fontScale="77500" lnSpcReduction="20000"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是行神蹟的神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絕望中賜下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盼望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瞎眼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看見疾病都醫治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沒有不可能的事</a:t>
            </a:r>
          </a:p>
          <a:p>
            <a:pPr algn="ctr">
              <a:buNone/>
            </a:pP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4209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哉  聖哉  聖哉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在今在永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  榮耀  榮耀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得頌讚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愛戴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哉  聖哉  聖哉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地向你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跪拜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榮耀都歸寶座羔羊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  不停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如香不停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升起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  不停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獻祭永不斷續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  不停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如香不停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升起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  不停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獻祭永不斷續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哉  聖哉  聖哉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在今在永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  榮耀  榮耀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得頌讚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愛戴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哉  聖哉  聖哉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地向你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跪拜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榮耀都歸寶座羔羊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32288"/>
            <a:ext cx="9144000" cy="3107553"/>
          </a:xfrm>
        </p:spPr>
        <p:txBody>
          <a:bodyPr anchor="ctr">
            <a:normAutofit fontScale="77500" lnSpcReduction="20000"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是行神蹟的神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絕望中賜下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盼望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沒有轉動的影兒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每個應許都實在阿們</a:t>
            </a:r>
          </a:p>
          <a:p>
            <a:pPr algn="ctr">
              <a:buNone/>
            </a:pP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271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32288"/>
            <a:ext cx="9144000" cy="2885098"/>
          </a:xfrm>
        </p:spPr>
        <p:txBody>
          <a:bodyPr anchor="ctr">
            <a:normAutofit fontScale="70000" lnSpcReduction="20000"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所以我要  要歡呼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一遍一遍不停來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歡呼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直到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耶利哥的城牆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一片片倒塌</a:t>
            </a:r>
          </a:p>
          <a:p>
            <a:pPr algn="ctr">
              <a:buNone/>
            </a:pP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390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125131"/>
            <a:ext cx="9144000" cy="3151251"/>
          </a:xfrm>
        </p:spPr>
        <p:txBody>
          <a:bodyPr anchor="ctr">
            <a:normAutofit fontScale="77500" lnSpcReduction="20000"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所以我要  要相信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一遍一遍不停來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直到每個大能應許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都完全成就  成就</a:t>
            </a:r>
          </a:p>
          <a:p>
            <a:pPr algn="ctr">
              <a:buNone/>
            </a:pP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102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178709"/>
            <a:ext cx="9144000" cy="3044094"/>
          </a:xfrm>
        </p:spPr>
        <p:txBody>
          <a:bodyPr anchor="ctr">
            <a:normAutofit fontScale="77500" lnSpcReduction="20000"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是行神蹟的神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絕望中賜下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盼望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瞎眼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看見疾病都醫治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沒有不可能的事</a:t>
            </a:r>
          </a:p>
          <a:p>
            <a:pPr algn="ctr">
              <a:buNone/>
            </a:pP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420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32288"/>
            <a:ext cx="9144000" cy="3107553"/>
          </a:xfrm>
        </p:spPr>
        <p:txBody>
          <a:bodyPr anchor="ctr">
            <a:normAutofit fontScale="77500" lnSpcReduction="20000"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是行神蹟的神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絕望中賜下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盼望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沒有轉動的影兒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每個應許都實在阿們</a:t>
            </a:r>
          </a:p>
          <a:p>
            <a:pPr algn="ctr">
              <a:buNone/>
            </a:pP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271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32288"/>
            <a:ext cx="9144000" cy="2885098"/>
          </a:xfrm>
        </p:spPr>
        <p:txBody>
          <a:bodyPr anchor="ctr">
            <a:normAutofit fontScale="70000" lnSpcReduction="20000"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所以我要  要歡呼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一遍一遍不停來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歡呼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直到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耶利哥的城牆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一片片倒塌</a:t>
            </a:r>
          </a:p>
          <a:p>
            <a:pPr algn="ctr">
              <a:buNone/>
            </a:pP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390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125131"/>
            <a:ext cx="9144000" cy="3151251"/>
          </a:xfrm>
        </p:spPr>
        <p:txBody>
          <a:bodyPr anchor="ctr">
            <a:normAutofit fontScale="77500" lnSpcReduction="20000"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所以我要  要相信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一遍一遍不停來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直到每個大能應許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都完全成就  成就</a:t>
            </a:r>
          </a:p>
          <a:p>
            <a:pPr algn="ctr">
              <a:buNone/>
            </a:pP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1024047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21</TotalTime>
  <Words>533</Words>
  <Application>Microsoft Office PowerPoint</Application>
  <PresentationFormat>如螢幕大小 (16:9)</PresentationFormat>
  <Paragraphs>107</Paragraphs>
  <Slides>25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佈景主題11</vt:lpstr>
      <vt:lpstr>行神蹟的神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日日夜夜</vt:lpstr>
      <vt:lpstr>日日夜夜</vt:lpstr>
      <vt:lpstr>日日夜夜</vt:lpstr>
      <vt:lpstr>日日夜夜</vt:lpstr>
      <vt:lpstr>日日夜夜</vt:lpstr>
      <vt:lpstr>日日夜夜</vt:lpstr>
      <vt:lpstr>日日夜夜</vt:lpstr>
      <vt:lpstr>日日夜夜</vt:lpstr>
      <vt:lpstr>日日夜夜</vt:lpstr>
      <vt:lpstr>日日夜夜</vt:lpstr>
      <vt:lpstr>日日夜夜</vt:lpstr>
      <vt:lpstr>日日夜夜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日日夜夜</dc:title>
  <dc:creator>User</dc:creator>
  <cp:lastModifiedBy>Admin</cp:lastModifiedBy>
  <cp:revision>7</cp:revision>
  <dcterms:created xsi:type="dcterms:W3CDTF">2017-08-20T00:24:11Z</dcterms:created>
  <dcterms:modified xsi:type="dcterms:W3CDTF">2022-01-13T12:24:20Z</dcterms:modified>
</cp:coreProperties>
</file>