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73" r:id="rId6"/>
    <p:sldId id="274" r:id="rId7"/>
    <p:sldId id="275" r:id="rId8"/>
    <p:sldId id="276" r:id="rId9"/>
    <p:sldId id="278" r:id="rId10"/>
    <p:sldId id="279" r:id="rId11"/>
    <p:sldId id="266" r:id="rId12"/>
    <p:sldId id="259" r:id="rId13"/>
    <p:sldId id="260" r:id="rId14"/>
    <p:sldId id="268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ACC9-7324-45C6-B076-01B2058FAA54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396</TotalTime>
  <Words>574</Words>
  <Application>Microsoft Office PowerPoint</Application>
  <PresentationFormat>如螢幕大小 (16:9)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佈景主題4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Admin</dc:creator>
  <cp:lastModifiedBy>Admin</cp:lastModifiedBy>
  <cp:revision>41</cp:revision>
  <dcterms:created xsi:type="dcterms:W3CDTF">2020-11-26T13:26:25Z</dcterms:created>
  <dcterms:modified xsi:type="dcterms:W3CDTF">2022-01-18T13:00:37Z</dcterms:modified>
</cp:coreProperties>
</file>