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D596-81E3-4803-8919-6962D4E4C98D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00A7-AA1A-4E3F-BFDD-55AAF595E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神你是光 你照亮了黑暗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我眼讓我看見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的榮美 讓我心渴慕你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望與你不分離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9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翅膀蔭下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7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071966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7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3643338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我安然信靠</a:t>
            </a:r>
          </a:p>
        </p:txBody>
      </p:sp>
    </p:spTree>
    <p:extLst>
      <p:ext uri="{BB962C8B-B14F-4D97-AF65-F5344CB8AC3E}">
        <p14:creationId xmlns:p14="http://schemas.microsoft.com/office/powerpoint/2010/main" xmlns="" val="25108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92909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 知祢是神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92909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 知祢是神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8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萬王之王 坐在至高寶座上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散發榮耀的光芒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謙卑自己 來到你所造之地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為了愛犧牲自己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23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81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我不知道多少代價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能使我罪釘上十架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36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6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2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 屈膝向你跪拜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大聲宣告你是我的神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噢 你是如此美好 你是如此配得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我在這裡敬拜你聖名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2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我在這裡敬拜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你是光 你照亮了黑暗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我眼讓我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看見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91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靜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7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13</TotalTime>
  <Words>357</Words>
  <Application>Microsoft Office PowerPoint</Application>
  <PresentationFormat>如螢幕大小 (16:9)</PresentationFormat>
  <Paragraphs>56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Church Theme</vt:lpstr>
      <vt:lpstr>我在這裡敬拜</vt:lpstr>
      <vt:lpstr>我在這裡敬拜</vt:lpstr>
      <vt:lpstr>我在這裡敬拜</vt:lpstr>
      <vt:lpstr>我在這裡敬拜</vt:lpstr>
      <vt:lpstr>我在這裡敬拜</vt:lpstr>
      <vt:lpstr>我在這裡敬拜</vt:lpstr>
      <vt:lpstr>我在這裡敬拜</vt:lpstr>
      <vt:lpstr>我在這裡敬拜</vt:lpstr>
      <vt:lpstr>安靜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我在這裡敬拜</dc:title>
  <dc:creator>Windows User</dc:creator>
  <cp:lastModifiedBy>Admin</cp:lastModifiedBy>
  <cp:revision>3</cp:revision>
  <dcterms:created xsi:type="dcterms:W3CDTF">2019-09-13T07:25:12Z</dcterms:created>
  <dcterms:modified xsi:type="dcterms:W3CDTF">2022-01-25T12:26:55Z</dcterms:modified>
</cp:coreProperties>
</file>