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CCF5-D9E2-40F3-84B3-3ED2D5DF8D8C}" type="datetimeFigureOut">
              <a:rPr lang="zh-TW" altLang="en-US" smtClean="0"/>
              <a:pPr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的恩典夠我用</a:t>
            </a:r>
          </a:p>
        </p:txBody>
      </p:sp>
    </p:spTree>
    <p:extLst>
      <p:ext uri="{BB962C8B-B14F-4D97-AF65-F5344CB8AC3E}">
        <p14:creationId xmlns="" xmlns:p14="http://schemas.microsoft.com/office/powerpoint/2010/main" val="291763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0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337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32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263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2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61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38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8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09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337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32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263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2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610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38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89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2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6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38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89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498</Words>
  <Application>Microsoft Office PowerPoint</Application>
  <PresentationFormat>自訂</PresentationFormat>
  <Paragraphs>104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佈景主題1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常常喜樂</vt:lpstr>
      <vt:lpstr>祢的恩典夠我用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Admin</cp:lastModifiedBy>
  <cp:revision>3</cp:revision>
  <dcterms:created xsi:type="dcterms:W3CDTF">2018-04-29T01:20:16Z</dcterms:created>
  <dcterms:modified xsi:type="dcterms:W3CDTF">2022-01-24T03:13:21Z</dcterms:modified>
</cp:coreProperties>
</file>