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715-5D06-4A5A-9573-3D434E154907}" type="datetimeFigureOut">
              <a:rPr lang="zh-TW" altLang="en-US" smtClean="0"/>
              <a:pPr/>
              <a:t>2022/2/10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9839-84B4-45D9-B014-5FCA1BEC151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715-5D06-4A5A-9573-3D434E154907}" type="datetimeFigureOut">
              <a:rPr lang="zh-TW" altLang="en-US" smtClean="0"/>
              <a:pPr/>
              <a:t>2022/2/10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9839-84B4-45D9-B014-5FCA1BEC151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715-5D06-4A5A-9573-3D434E154907}" type="datetimeFigureOut">
              <a:rPr lang="zh-TW" altLang="en-US" smtClean="0"/>
              <a:pPr/>
              <a:t>2022/2/10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9839-84B4-45D9-B014-5FCA1BEC151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715-5D06-4A5A-9573-3D434E154907}" type="datetimeFigureOut">
              <a:rPr lang="zh-TW" altLang="en-US" smtClean="0"/>
              <a:pPr/>
              <a:t>2022/2/10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9839-84B4-45D9-B014-5FCA1BEC151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715-5D06-4A5A-9573-3D434E154907}" type="datetimeFigureOut">
              <a:rPr lang="zh-TW" altLang="en-US" smtClean="0"/>
              <a:pPr/>
              <a:t>2022/2/10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9839-84B4-45D9-B014-5FCA1BEC151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715-5D06-4A5A-9573-3D434E154907}" type="datetimeFigureOut">
              <a:rPr lang="zh-TW" altLang="en-US" smtClean="0"/>
              <a:pPr/>
              <a:t>2022/2/10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9839-84B4-45D9-B014-5FCA1BEC151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715-5D06-4A5A-9573-3D434E154907}" type="datetimeFigureOut">
              <a:rPr lang="zh-TW" altLang="en-US" smtClean="0"/>
              <a:pPr/>
              <a:t>2022/2/10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9839-84B4-45D9-B014-5FCA1BEC151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715-5D06-4A5A-9573-3D434E154907}" type="datetimeFigureOut">
              <a:rPr lang="zh-TW" altLang="en-US" smtClean="0"/>
              <a:pPr/>
              <a:t>2022/2/10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9839-84B4-45D9-B014-5FCA1BEC151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715-5D06-4A5A-9573-3D434E154907}" type="datetimeFigureOut">
              <a:rPr lang="zh-TW" altLang="en-US" smtClean="0"/>
              <a:pPr/>
              <a:t>2022/2/10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9839-84B4-45D9-B014-5FCA1BEC151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715-5D06-4A5A-9573-3D434E154907}" type="datetimeFigureOut">
              <a:rPr lang="zh-TW" altLang="en-US" smtClean="0"/>
              <a:pPr/>
              <a:t>2022/2/10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9839-84B4-45D9-B014-5FCA1BEC151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715-5D06-4A5A-9573-3D434E154907}" type="datetimeFigureOut">
              <a:rPr lang="zh-TW" altLang="en-US" smtClean="0"/>
              <a:pPr/>
              <a:t>2022/2/10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9839-84B4-45D9-B014-5FCA1BEC151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1A715-5D06-4A5A-9573-3D434E154907}" type="datetimeFigureOut">
              <a:rPr lang="zh-TW" altLang="en-US" smtClean="0"/>
              <a:pPr/>
              <a:t>2022/2/10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59839-84B4-45D9-B014-5FCA1BEC151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圖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圖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原來是耶穌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071552"/>
            <a:ext cx="8229600" cy="40719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是誰令我迷霧裡覓曙光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困惑跌到前路也願去闖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是誰令我危難裡亦勇敢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世事變遷不改我路向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是誰令我尋著意義而活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獻奉這生來盡發熱發光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是誰伴我無後悔踏遠方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也令我知真方向</a:t>
            </a:r>
            <a:endParaRPr lang="en-US" altLang="zh-CN" sz="5400" dirty="0" smtClean="0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原來是耶穌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55520"/>
            <a:ext cx="9144000" cy="378798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5400" dirty="0" smtClean="0"/>
              <a:t>原來是耶穌</a:t>
            </a:r>
            <a:r>
              <a:rPr lang="en-US" altLang="zh-CN" sz="5400" dirty="0" smtClean="0"/>
              <a:t>  </a:t>
            </a:r>
            <a:r>
              <a:rPr lang="zh-CN" altLang="en-US" sz="5400" dirty="0" smtClean="0"/>
              <a:t>祂的愛未變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願來是耶穌  恩手領導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原來是耶穌  給我不死的愛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令我總不放棄</a:t>
            </a:r>
            <a:endParaRPr lang="en-US" altLang="zh-CN" sz="5400" dirty="0" smtClean="0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原來是耶穌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是誰用愛平伏往日創傷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貼近我心除掉往日模樣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是誰用愛成就往日夢想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眼淚抹乾不需往後看</a:t>
            </a:r>
            <a:endParaRPr lang="en-US" altLang="zh-CN" sz="5400" dirty="0" smtClean="0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原來是耶穌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是誰用愛同渡各樣壓迫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照亮我心無懼世俗拍擊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是誰用愛長路結伴去闖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也伴我走真方向</a:t>
            </a:r>
            <a:endParaRPr lang="en-US" altLang="zh-CN" sz="5400" dirty="0" smtClean="0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原來是耶穌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原來是耶穌</a:t>
            </a:r>
            <a:r>
              <a:rPr lang="en-US" altLang="zh-CN" sz="5400" dirty="0" smtClean="0"/>
              <a:t>  </a:t>
            </a:r>
            <a:r>
              <a:rPr lang="zh-CN" altLang="en-US" sz="5400" dirty="0" smtClean="0"/>
              <a:t>祂的愛未變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願來是耶穌  恩手領導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原來是耶穌  給我不死的愛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令我總不放棄</a:t>
            </a:r>
            <a:endParaRPr lang="en-US" altLang="zh-CN" sz="5400" dirty="0" smtClean="0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原來是耶穌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原來是耶穌</a:t>
            </a:r>
            <a:r>
              <a:rPr lang="en-US" altLang="zh-CN" sz="5400" dirty="0" smtClean="0"/>
              <a:t>  </a:t>
            </a:r>
            <a:r>
              <a:rPr lang="zh-CN" altLang="en-US" sz="5400" dirty="0" smtClean="0"/>
              <a:t>祂的愛未變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願來是耶穌  恩手領導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原來是耶穌  給我不死的愛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令我總不放棄</a:t>
            </a:r>
            <a:endParaRPr lang="en-US" altLang="zh-CN" sz="5400" dirty="0" smtClean="0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原來是耶穌</a:t>
            </a: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55520"/>
            <a:ext cx="9144000" cy="378797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原來</a:t>
            </a:r>
            <a:r>
              <a:rPr lang="zh-CN" altLang="en-US" sz="5400" dirty="0" smtClean="0"/>
              <a:t>是耶穌  給我不死的愛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令我堅定前行</a:t>
            </a:r>
            <a:endParaRPr lang="en-US" altLang="zh-CN" sz="5400" dirty="0" smtClean="0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原來是耶穌</a:t>
            </a:r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圖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圖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圖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圖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圖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圖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圖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圖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5</TotalTime>
  <Words>244</Words>
  <Application>Microsoft Office PowerPoint</Application>
  <PresentationFormat>如螢幕大小 (16:9)</PresentationFormat>
  <Paragraphs>38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佈景主題4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原來是耶穌</vt:lpstr>
      <vt:lpstr>原來是耶穌</vt:lpstr>
      <vt:lpstr>原來是耶穌</vt:lpstr>
      <vt:lpstr>原來是耶穌</vt:lpstr>
      <vt:lpstr>原來是耶穌</vt:lpstr>
      <vt:lpstr>原來是耶穌</vt:lpstr>
      <vt:lpstr>原來是耶穌</vt:lpstr>
      <vt:lpstr>原來是耶穌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Admin</dc:creator>
  <cp:lastModifiedBy>Admin</cp:lastModifiedBy>
  <cp:revision>4</cp:revision>
  <dcterms:created xsi:type="dcterms:W3CDTF">2022-02-08T11:53:53Z</dcterms:created>
  <dcterms:modified xsi:type="dcterms:W3CDTF">2022-02-10T12:16:02Z</dcterms:modified>
</cp:coreProperties>
</file>