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74" r:id="rId12"/>
    <p:sldId id="275" r:id="rId13"/>
    <p:sldId id="276" r:id="rId14"/>
    <p:sldId id="277" r:id="rId15"/>
    <p:sldId id="270" r:id="rId16"/>
    <p:sldId id="271" r:id="rId17"/>
    <p:sldId id="272" r:id="rId18"/>
    <p:sldId id="273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4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281B-3888-4427-B093-F94A13E00C9A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為我犧牲自己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神羔羊你是彌賽亞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牽我手</a:t>
            </a:r>
          </a:p>
        </p:txBody>
      </p:sp>
    </p:spTree>
    <p:extLst>
      <p:ext uri="{BB962C8B-B14F-4D97-AF65-F5344CB8AC3E}">
        <p14:creationId xmlns:p14="http://schemas.microsoft.com/office/powerpoint/2010/main" xmlns="" val="25617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( 1 )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( 1 )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</a:t>
            </a:r>
            <a:r>
              <a:rPr lang="en-US" sz="3700" b="1" dirty="0" smtClean="0">
                <a:solidFill>
                  <a:srgbClr val="660033"/>
                </a:solidFill>
              </a:rPr>
              <a:t>2 </a:t>
            </a:r>
            <a:r>
              <a:rPr lang="en-US" sz="3700" b="1" dirty="0">
                <a:solidFill>
                  <a:srgbClr val="660033"/>
                </a:solidFill>
              </a:rPr>
              <a:t>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</a:t>
            </a:r>
            <a:r>
              <a:rPr lang="en-US" sz="3700" b="1" dirty="0" smtClean="0">
                <a:solidFill>
                  <a:srgbClr val="660033"/>
                </a:solidFill>
              </a:rPr>
              <a:t>2 </a:t>
            </a:r>
            <a:r>
              <a:rPr lang="en-US" sz="3700" b="1" dirty="0">
                <a:solidFill>
                  <a:srgbClr val="660033"/>
                </a:solidFill>
              </a:rPr>
              <a:t>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( 1 )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( 1 )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</a:t>
            </a:r>
            <a:r>
              <a:rPr lang="en-US" sz="3700" b="1" dirty="0" smtClean="0">
                <a:solidFill>
                  <a:srgbClr val="660033"/>
                </a:solidFill>
              </a:rPr>
              <a:t>2 </a:t>
            </a:r>
            <a:r>
              <a:rPr lang="en-US" sz="3700" b="1" dirty="0">
                <a:solidFill>
                  <a:srgbClr val="660033"/>
                </a:solidFill>
              </a:rPr>
              <a:t>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</a:t>
            </a:r>
            <a:r>
              <a:rPr lang="en-US" sz="3700" b="1" dirty="0" smtClean="0">
                <a:solidFill>
                  <a:srgbClr val="660033"/>
                </a:solidFill>
              </a:rPr>
              <a:t>2 </a:t>
            </a:r>
            <a:r>
              <a:rPr lang="en-US" sz="3700" b="1" dirty="0">
                <a:solidFill>
                  <a:srgbClr val="660033"/>
                </a:solidFill>
              </a:rPr>
              <a:t>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( 1 )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為我犧牲自己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神羔羊你是彌賽亞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( 1 )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34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</a:t>
            </a:r>
            <a:r>
              <a:rPr lang="en-US" sz="3700" b="1" dirty="0" smtClean="0">
                <a:solidFill>
                  <a:srgbClr val="660033"/>
                </a:solidFill>
              </a:rPr>
              <a:t>2 </a:t>
            </a:r>
            <a:r>
              <a:rPr lang="en-US" sz="3700" b="1" dirty="0">
                <a:solidFill>
                  <a:srgbClr val="660033"/>
                </a:solidFill>
              </a:rPr>
              <a:t>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2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660033"/>
                </a:solidFill>
              </a:rPr>
              <a:t>( </a:t>
            </a:r>
            <a:r>
              <a:rPr lang="en-US" sz="3700" b="1" dirty="0" smtClean="0">
                <a:solidFill>
                  <a:srgbClr val="660033"/>
                </a:solidFill>
              </a:rPr>
              <a:t>2 </a:t>
            </a:r>
            <a:r>
              <a:rPr lang="en-US" sz="3700" b="1" dirty="0">
                <a:solidFill>
                  <a:srgbClr val="660033"/>
                </a:solidFill>
              </a:rPr>
              <a:t>)</a:t>
            </a:r>
            <a:endParaRPr lang="vi-VN" sz="37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敬拜你主啊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因為你是萬王之王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敬拜你我神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寶貴耶穌  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為我犧牲自己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神羔羊你是彌賽亞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敬拜你主啊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因為你是萬王之王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敬拜你我神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寶貴耶穌  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為我犧牲自己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神羔羊你是彌賽亞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敬拜你主啊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因為你是萬王之王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敬拜你我神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寶貴耶穌  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敬拜你主啊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因為你是萬王之王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敬拜你我神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寶貴耶穌  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敬拜你我神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寶貴耶穌  和平之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君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x2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32</TotalTime>
  <Words>489</Words>
  <Application>Microsoft Office PowerPoint</Application>
  <PresentationFormat>自訂</PresentationFormat>
  <Paragraphs>82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chongbai</vt:lpstr>
      <vt:lpstr>以色列的聖者</vt:lpstr>
      <vt:lpstr>以色列的聖者</vt:lpstr>
      <vt:lpstr>以色列的聖者</vt:lpstr>
      <vt:lpstr>以色列的聖者</vt:lpstr>
      <vt:lpstr>以色列的聖者</vt:lpstr>
      <vt:lpstr>以色列的聖者</vt:lpstr>
      <vt:lpstr>以色列的聖者</vt:lpstr>
      <vt:lpstr>以色列的聖者</vt:lpstr>
      <vt:lpstr>以色列的聖者</vt:lpstr>
      <vt:lpstr>親愛主  牽我手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DAIDUONG</dc:creator>
  <cp:lastModifiedBy>Admin</cp:lastModifiedBy>
  <cp:revision>6</cp:revision>
  <dcterms:created xsi:type="dcterms:W3CDTF">2014-04-18T13:04:21Z</dcterms:created>
  <dcterms:modified xsi:type="dcterms:W3CDTF">2022-02-15T13:14:43Z</dcterms:modified>
</cp:coreProperties>
</file>