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nDtcDGfjN+8JwGGzbkO/lbCX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3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的愛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0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切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53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願倒空我的生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4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02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創造宇宙萬物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44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解我的感受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40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56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37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90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典   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再施憐憫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87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9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創造宇宙萬物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75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32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切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77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願倒空我的生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85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295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8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0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切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63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願倒空我的生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7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13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:p14="http://schemas.microsoft.com/office/powerpoint/2010/main" val="20081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解我的感受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506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保守我的心  我的意念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728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成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01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55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71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935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606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保守我的心  我的意念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68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成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7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28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86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211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580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86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176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28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596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典   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再施憐憫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8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5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algn="ctr">
              <a:spcBef>
                <a:spcPts val="810"/>
              </a:spcBef>
              <a:buClr>
                <a:srgbClr val="660033"/>
              </a:buClr>
              <a:buSzPts val="5400"/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22362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841</Words>
  <Application>Microsoft Office PowerPoint</Application>
  <PresentationFormat>On-screen Show (16:9)</PresentationFormat>
  <Paragraphs>122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微軟正黑體</vt:lpstr>
      <vt:lpstr>微軟正黑體</vt:lpstr>
      <vt:lpstr>Arial</vt:lpstr>
      <vt:lpstr>Calibri</vt:lpstr>
      <vt:lpstr>佈景主題1</vt:lpstr>
      <vt:lpstr>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我需要有袮在我生命中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祢的愛</dc:title>
  <dc:creator>大唐</dc:creator>
  <cp:lastModifiedBy>Windows User</cp:lastModifiedBy>
  <cp:revision>4</cp:revision>
  <dcterms:created xsi:type="dcterms:W3CDTF">2018-07-17T12:30:01Z</dcterms:created>
  <dcterms:modified xsi:type="dcterms:W3CDTF">2021-11-10T17:21:53Z</dcterms:modified>
</cp:coreProperties>
</file>