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5" r:id="rId5"/>
    <p:sldId id="266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74" r:id="rId17"/>
    <p:sldId id="275" r:id="rId18"/>
    <p:sldId id="276" r:id="rId19"/>
    <p:sldId id="278" r:id="rId20"/>
    <p:sldId id="279" r:id="rId21"/>
    <p:sldId id="280" r:id="rId22"/>
    <p:sldId id="277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4AC3-858A-44E2-A45E-D1D216462B8C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24CF-8FD9-47BD-887D-13E48FD02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注目看耶穌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58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凡饑渴慕義  來尋求耶穌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必享甘泉  必得飽足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13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聖潔公義主  十架上耶穌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43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謙卑親近主   跟著祂同步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50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聖潔公義主  十架上耶穌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43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謙卑親近主   跟著祂同步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50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跟著祂同步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39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當我們合一敬拜和禱告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神就開始動工在我們當中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神的意念高過我們的意念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祂的道路遠超過我們的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當我們合一敬拜和禱告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神就開始動工在我們當中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神的意念高過我們的意念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祂的道路遠超過我們的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凡勞苦重擔  當親近耶穌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必享安息  必得滿足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757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向這世界為主發光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合一尋求神國度藍圖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不在乎自己  體貼神心意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使用我們走遍世界各地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凡饑渴慕義  來尋求耶穌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必享甘泉  必得飽足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13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凡勞苦重擔  當親近耶穌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必享安息  必得滿足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75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凡饑渴慕義  來尋求耶穌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必享甘泉  必得飽足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13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聖潔公義主  十架上耶穌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43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謙卑親近主   跟著祂同步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50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跟著祂同步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39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凡勞苦重擔  當親近耶穌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必享安息  必得滿足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75788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</TotalTime>
  <Words>362</Words>
  <Application>Microsoft Office PowerPoint</Application>
  <PresentationFormat>自訂</PresentationFormat>
  <Paragraphs>66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Church Theme</vt:lpstr>
      <vt:lpstr>注目看耶穌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從心合一</vt:lpstr>
      <vt:lpstr>從心合一</vt:lpstr>
      <vt:lpstr>從心合一</vt:lpstr>
      <vt:lpstr>從心合一</vt:lpstr>
      <vt:lpstr>從心合一</vt:lpstr>
      <vt:lpstr>從心合一</vt:lpstr>
      <vt:lpstr>從心合一</vt:lpstr>
      <vt:lpstr>從心合一</vt:lpstr>
      <vt:lpstr>從心合一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注目看耶穌</dc:title>
  <dc:creator>Windows User</dc:creator>
  <cp:lastModifiedBy>Admin</cp:lastModifiedBy>
  <cp:revision>3</cp:revision>
  <dcterms:created xsi:type="dcterms:W3CDTF">2019-06-01T05:05:24Z</dcterms:created>
  <dcterms:modified xsi:type="dcterms:W3CDTF">2021-10-19T12:19:29Z</dcterms:modified>
</cp:coreProperties>
</file>