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78" r:id="rId14"/>
    <p:sldId id="268" r:id="rId15"/>
    <p:sldId id="269" r:id="rId16"/>
    <p:sldId id="270" r:id="rId17"/>
    <p:sldId id="279" r:id="rId18"/>
    <p:sldId id="280" r:id="rId19"/>
    <p:sldId id="281" r:id="rId20"/>
    <p:sldId id="28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nDtcDGfjN+8JwGGzbkO/lbCXl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Microsoft JhengHei"/>
              <a:buNone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創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造宇宙萬物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統管一切所有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卻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關心我的需要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瞭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解我的感受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660033"/>
              </a:buClr>
              <a:buSzPts val="4400"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愛如此深切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我知我無以報答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但願倒空我的生命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習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謙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卑的樣式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背起我自己的十字架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660033"/>
              </a:buClr>
              <a:buSzPts val="4400"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愛如此溫柔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超乎我心所想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這樣大有能力的主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竟捧我在手掌心上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660033"/>
              </a:buClr>
              <a:buSzPts val="4400"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愛如此深切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我知我無以報答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但願倒空我的生命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習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謙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卑的樣式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背起我自己的十字架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520262" y="208733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我需要有袮在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我命中</a:t>
            </a:r>
            <a:endParaRPr sz="5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body" idx="1"/>
          </p:nvPr>
        </p:nvSpPr>
        <p:spPr>
          <a:xfrm>
            <a:off x="193262" y="432897"/>
            <a:ext cx="8501122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哦主 求袮保守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我的心我的意念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使我能夠遵行袮旨意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我願將袮話語深藏在我心</a:t>
            </a:r>
            <a:endParaRPr sz="4600" dirty="0">
              <a:solidFill>
                <a:srgbClr val="002060"/>
              </a:solidFill>
            </a:endParaRPr>
          </a:p>
          <a:p>
            <a:pPr marL="342900" lvl="0" indent="-342900" algn="ctr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作路上的光 成為我腳前的燈</a:t>
            </a:r>
            <a:endParaRPr sz="4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body" idx="1"/>
          </p:nvPr>
        </p:nvSpPr>
        <p:spPr>
          <a:xfrm>
            <a:off x="296231" y="432897"/>
            <a:ext cx="8429684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哦主 求袮堅固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我信心我的力量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使我得以勇敢向前行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因我知道有時我仍會軟弱</a:t>
            </a:r>
            <a:endParaRPr sz="4600" dirty="0">
              <a:solidFill>
                <a:srgbClr val="002060"/>
              </a:solidFill>
            </a:endParaRPr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求袮帶領我 使我不會再退縮</a:t>
            </a:r>
            <a:endParaRPr sz="4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746234" y="758717"/>
            <a:ext cx="770408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我需要有袮在我生命中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好讓我一生能學袮的樣式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使我能成為袮所喜悅的兒女</a:t>
            </a:r>
            <a:endParaRPr sz="4600" dirty="0">
              <a:solidFill>
                <a:srgbClr val="002060"/>
              </a:solidFill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使我的生命 能夠彰顯袮榮耀</a:t>
            </a:r>
            <a:endParaRPr sz="4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body" idx="1"/>
          </p:nvPr>
        </p:nvSpPr>
        <p:spPr>
          <a:xfrm>
            <a:off x="193262" y="432897"/>
            <a:ext cx="8501122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哦主 求袮保守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我的心我的意念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使我能夠遵行袮旨意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我願將袮話語深藏在我心</a:t>
            </a:r>
            <a:endParaRPr sz="4600" dirty="0">
              <a:solidFill>
                <a:srgbClr val="002060"/>
              </a:solidFill>
            </a:endParaRPr>
          </a:p>
          <a:p>
            <a:pPr marL="342900" lvl="0" indent="-342900" algn="ctr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作路上的光 成為我腳前的燈</a:t>
            </a:r>
            <a:endParaRPr sz="4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body" idx="1"/>
          </p:nvPr>
        </p:nvSpPr>
        <p:spPr>
          <a:xfrm>
            <a:off x="296231" y="432897"/>
            <a:ext cx="8429684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哦主 求袮堅固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我信心我的力量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使我得以勇敢向前行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因我知道有時我仍會軟弱</a:t>
            </a:r>
            <a:endParaRPr sz="4600" dirty="0">
              <a:solidFill>
                <a:srgbClr val="002060"/>
              </a:solidFill>
            </a:endParaRPr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求袮帶領我 使我不會再退縮</a:t>
            </a:r>
            <a:endParaRPr sz="4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746234" y="758717"/>
            <a:ext cx="770408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我需要有袮在我生命中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好讓我一生能學袮的樣式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使我能成為袮所喜悅的兒女</a:t>
            </a:r>
            <a:endParaRPr sz="4600" dirty="0">
              <a:solidFill>
                <a:srgbClr val="002060"/>
              </a:solidFill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使我的生命 能夠彰顯袮榮耀</a:t>
            </a:r>
            <a:endParaRPr sz="4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660033"/>
              </a:buClr>
              <a:buSzPts val="4400"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鋪陳天上雲彩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打造永恆國度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但這雙手卻甘心為我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忍受徹骨釘傷苦痛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746234" y="758717"/>
            <a:ext cx="770408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我需要有袮在我生命中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好讓我一生能學袮的樣式 </a:t>
            </a:r>
            <a:endParaRPr sz="46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使我能成為袮所喜悅的兒女</a:t>
            </a:r>
            <a:endParaRPr sz="4600" dirty="0">
              <a:solidFill>
                <a:srgbClr val="002060"/>
              </a:solidFill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zh-TW" sz="46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使我的生命 能夠彰顯袮榮耀</a:t>
            </a:r>
            <a:endParaRPr sz="4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660033"/>
              </a:buClr>
              <a:buSzPts val="4400"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383628" y="1021474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公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義審判萬民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聖潔光照全地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卻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一再賜恩典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一再施憐憫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給我機會回轉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660033"/>
              </a:buClr>
              <a:buSzPts val="4400"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愛如此溫柔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超乎我心所想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這樣大有能力的主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竟捧我在手掌心上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660033"/>
              </a:buClr>
              <a:buSzPts val="4400"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愛如此深切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我知我無以報答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但願倒空我的生命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習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謙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卑的樣式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背起我自己的十字架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660033"/>
              </a:buClr>
              <a:buSzPts val="4400"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創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造宇宙萬物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統管一切所有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卻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關心我的需要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瞭解我的感受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660033"/>
              </a:buClr>
              <a:buSzPts val="4400"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鋪陳天上雲彩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打造永恆國度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但這雙手卻甘心為我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忍受徹骨釘傷苦痛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660033"/>
              </a:buClr>
              <a:buSzPts val="4400"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公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義審判萬民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聖潔光照全地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卻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一再賜恩典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一再施憐憫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algn="ctr">
              <a:spcBef>
                <a:spcPts val="1080"/>
              </a:spcBef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給我機會回轉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660033"/>
              </a:buClr>
              <a:buSzPts val="4400"/>
            </a:pPr>
            <a:r>
              <a:rPr lang="zh-CN" altLang="en-US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b="1" dirty="0" smtClean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b="1" dirty="0">
                <a:solidFill>
                  <a:srgbClr val="6600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</a:t>
            </a:r>
            <a:endParaRPr dirty="0"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ctr">
              <a:spcBef>
                <a:spcPts val="0"/>
              </a:spcBef>
              <a:buClr>
                <a:srgbClr val="660033"/>
              </a:buClr>
              <a:buSzPts val="5400"/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祢</a:t>
            </a:r>
            <a:r>
              <a:rPr lang="zh-TW" sz="5400" b="1" dirty="0" smtClean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愛如此溫柔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超乎我心所想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這樣大有能力的主</a:t>
            </a:r>
            <a:endParaRPr sz="5400" b="1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ctr" rtl="0">
              <a:spcBef>
                <a:spcPts val="1080"/>
              </a:spcBef>
              <a:spcAft>
                <a:spcPts val="0"/>
              </a:spcAft>
              <a:buClr>
                <a:srgbClr val="660033"/>
              </a:buClr>
              <a:buSzPts val="5400"/>
              <a:buNone/>
            </a:pPr>
            <a:r>
              <a:rPr lang="zh-TW" sz="5400" b="1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竟捧我在手掌心上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650</Words>
  <Application>Microsoft Office PowerPoint</Application>
  <PresentationFormat>Trình chiếu Trên-màn-hình (16:9)</PresentationFormat>
  <Paragraphs>98</Paragraphs>
  <Slides>20</Slides>
  <Notes>20</Notes>
  <HiddenSlides>0</HiddenSlides>
  <MMClips>0</MMClips>
  <ScaleCrop>false</ScaleCrop>
  <HeadingPairs>
    <vt:vector size="4" baseType="variant">
      <vt:variant>
        <vt:lpstr>Chủ đề</vt:lpstr>
      </vt:variant>
      <vt:variant>
        <vt:i4>1</vt:i4>
      </vt:variant>
      <vt:variant>
        <vt:lpstr>Tiêu đề Bản chiếu</vt:lpstr>
      </vt:variant>
      <vt:variant>
        <vt:i4>20</vt:i4>
      </vt:variant>
    </vt:vector>
  </HeadingPairs>
  <TitlesOfParts>
    <vt:vector size="21" baseType="lpstr">
      <vt:lpstr>佈景主題1</vt:lpstr>
      <vt:lpstr>祢的愛</vt:lpstr>
      <vt:lpstr>祢的愛</vt:lpstr>
      <vt:lpstr>祢的愛</vt:lpstr>
      <vt:lpstr>祢的愛</vt:lpstr>
      <vt:lpstr>祢的愛</vt:lpstr>
      <vt:lpstr>祢的愛</vt:lpstr>
      <vt:lpstr>祢的愛</vt:lpstr>
      <vt:lpstr>祢的愛</vt:lpstr>
      <vt:lpstr>祢的愛</vt:lpstr>
      <vt:lpstr>祢的愛</vt:lpstr>
      <vt:lpstr>祢的愛</vt:lpstr>
      <vt:lpstr>祢的愛</vt:lpstr>
      <vt:lpstr>我需要有袮在我命中</vt:lpstr>
      <vt:lpstr>Bản chiếu 14</vt:lpstr>
      <vt:lpstr>Bản chiếu 15</vt:lpstr>
      <vt:lpstr>Bản chiếu 16</vt:lpstr>
      <vt:lpstr>Bản chiếu 17</vt:lpstr>
      <vt:lpstr>Bản chiếu 18</vt:lpstr>
      <vt:lpstr>Bản chiếu 19</vt:lpstr>
      <vt:lpstr>Bản chiếu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祢的愛</dc:title>
  <dc:creator>大唐</dc:creator>
  <cp:lastModifiedBy>Administrator</cp:lastModifiedBy>
  <cp:revision>2</cp:revision>
  <dcterms:created xsi:type="dcterms:W3CDTF">2018-07-17T12:30:01Z</dcterms:created>
  <dcterms:modified xsi:type="dcterms:W3CDTF">2021-11-09T10:32:30Z</dcterms:modified>
</cp:coreProperties>
</file>