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6" y="-5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3AE62-F810-43A7-A0C3-BE00E20AE505}" type="datetimeFigureOut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</a:t>
            </a:r>
            <a:r>
              <a:rPr lang="zh-CN" altLang="en-US" sz="4000" b="1" cap="all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4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造物主今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高唱祢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名字</a:t>
            </a:r>
            <a:endParaRPr lang="en-US" altLang="zh-CN" sz="48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和平之君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得勝者</a:t>
            </a:r>
            <a:endParaRPr lang="en-US" altLang="zh-CN" sz="48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地上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古今的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君王</a:t>
            </a:r>
            <a:endParaRPr lang="en-US" altLang="zh-CN" sz="48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折服於祢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面前</a:t>
            </a:r>
            <a:endParaRPr lang="zh-TW" altLang="en-US" sz="48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全因主的聖名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愁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心可得歡樂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祈禱的必得勝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我以性命來做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証</a:t>
            </a:r>
            <a:endParaRPr lang="zh-TW" altLang="en-US" sz="48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全因主的聖名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勞苦可得安靜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行走於孤單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困惑裡面有主傾聽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全因主的聖名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愁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心可得歡樂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祈禱的必得勝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我以性命來做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証</a:t>
            </a:r>
            <a:endParaRPr lang="zh-TW" altLang="en-US" sz="48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願靈內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甦醒  心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獻頌讚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歌聲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投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在你的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翅膀  願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你施恩救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拯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榮耀歸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  高唱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頌讚新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歌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琴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和應瑟奏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鳴  樂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韻歌聲齊賀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全地至高是我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邦一致頌揚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讓這歌盡獻主  榮光高照諸天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慈愛達到穹蒼處  恩慈信實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並賜下寬容饒恕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願靈內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甦醒  心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獻頌讚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歌聲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投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在你的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翅膀  願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你施恩救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拯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榮耀歸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  高唱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頌讚新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歌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琴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和應瑟奏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鳴  樂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韻歌聲齊賀</a:t>
            </a:r>
          </a:p>
        </p:txBody>
      </p:sp>
    </p:spTree>
    <p:extLst>
      <p:ext uri="{BB962C8B-B14F-4D97-AF65-F5344CB8AC3E}">
        <p14:creationId xmlns:p14="http://schemas.microsoft.com/office/powerpoint/2010/main" xmlns="" val="2332903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全地至高是我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邦一致頌揚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讓這歌盡獻主  榮光高照諸天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慈愛達到穹蒼處  恩慈信實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並賜下寬容饒恕</a:t>
            </a:r>
          </a:p>
        </p:txBody>
      </p:sp>
    </p:spTree>
    <p:extLst>
      <p:ext uri="{BB962C8B-B14F-4D97-AF65-F5344CB8AC3E}">
        <p14:creationId xmlns:p14="http://schemas.microsoft.com/office/powerpoint/2010/main" xmlns="" val="439799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全地至高是我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邦一致頌揚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讓這歌盡獻主  榮光高照諸天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慈愛達到穹蒼處  恩慈信實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並賜下寬容饒恕</a:t>
            </a:r>
          </a:p>
        </p:txBody>
      </p:sp>
    </p:spTree>
    <p:extLst>
      <p:ext uri="{BB962C8B-B14F-4D97-AF65-F5344CB8AC3E}">
        <p14:creationId xmlns:p14="http://schemas.microsoft.com/office/powerpoint/2010/main" xmlns="" val="1671156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全地至高是我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邦一致頌揚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讓這歌盡獻主  榮光高照諸天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慈愛達到穹蒼處  恩慈信實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並賜下寬容饒恕</a:t>
            </a:r>
          </a:p>
        </p:txBody>
      </p:sp>
    </p:spTree>
    <p:extLst>
      <p:ext uri="{BB962C8B-B14F-4D97-AF65-F5344CB8AC3E}">
        <p14:creationId xmlns:p14="http://schemas.microsoft.com/office/powerpoint/2010/main" xmlns="" val="94126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造物主今高唱祢名字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全能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之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安慰者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全憑主恩典憐憫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令我滿心溫暖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全因主的聖名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勞苦可得安靜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行走於孤單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困惑裡面有主傾聽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全因主的聖名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愁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心可得歡樂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祈禱的必得勝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我以性命來做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証</a:t>
            </a:r>
            <a:endParaRPr lang="zh-TW" altLang="en-US" sz="48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</a:t>
            </a:r>
            <a:r>
              <a:rPr lang="zh-CN" altLang="en-US" sz="4000" b="1" cap="all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4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造物主今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高唱祢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名字</a:t>
            </a:r>
            <a:endParaRPr lang="en-US" altLang="zh-CN" sz="48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和平之君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得勝者</a:t>
            </a:r>
            <a:endParaRPr lang="en-US" altLang="zh-CN" sz="48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地上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古今的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君王</a:t>
            </a:r>
            <a:endParaRPr lang="en-US" altLang="zh-CN" sz="48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折服於祢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面前</a:t>
            </a:r>
            <a:endParaRPr lang="zh-TW" altLang="en-US" sz="48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造物主今高唱祢名字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全能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之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安慰者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全憑主恩典憐憫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令我滿心溫暖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全因主的聖名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勞苦可得安靜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行走於孤單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困惑裡面有主傾聽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全因主的聖名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愁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心可得歡樂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祈禱的必得勝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我以性命來做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証</a:t>
            </a:r>
            <a:endParaRPr lang="zh-TW" altLang="en-US" sz="48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全因主的聖名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勞苦可得安靜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行走於孤單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困惑裡面有主傾聽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87</TotalTime>
  <Words>530</Words>
  <Application>Microsoft Office PowerPoint</Application>
  <PresentationFormat>如螢幕大小 (16:9)</PresentationFormat>
  <Paragraphs>90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佈景主題1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  <vt:lpstr>全地至高是我主</vt:lpstr>
      <vt:lpstr>全地至高是我主</vt:lpstr>
      <vt:lpstr>全地至高是我主</vt:lpstr>
      <vt:lpstr>全地至高是我主</vt:lpstr>
      <vt:lpstr>全地至高是我主</vt:lpstr>
      <vt:lpstr>全地至高是我主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因主的名</dc:title>
  <dc:creator>User</dc:creator>
  <cp:lastModifiedBy>Admin</cp:lastModifiedBy>
  <cp:revision>15</cp:revision>
  <dcterms:created xsi:type="dcterms:W3CDTF">2017-06-06T12:06:37Z</dcterms:created>
  <dcterms:modified xsi:type="dcterms:W3CDTF">2021-11-09T12:27:20Z</dcterms:modified>
</cp:coreProperties>
</file>