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088C-E37D-4485-A3FC-53E6969D0F62}" type="datetimeFigureOut">
              <a:rPr lang="zh-TW" altLang="en-US" smtClean="0"/>
              <a:pPr/>
              <a:t>2021/11/4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C25D-FA33-42E2-B8F7-9BC8CA27E8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088C-E37D-4485-A3FC-53E6969D0F62}" type="datetimeFigureOut">
              <a:rPr lang="zh-TW" altLang="en-US" smtClean="0"/>
              <a:pPr/>
              <a:t>2021/11/4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C25D-FA33-42E2-B8F7-9BC8CA27E8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088C-E37D-4485-A3FC-53E6969D0F62}" type="datetimeFigureOut">
              <a:rPr lang="zh-TW" altLang="en-US" smtClean="0"/>
              <a:pPr/>
              <a:t>2021/11/4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C25D-FA33-42E2-B8F7-9BC8CA27E8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088C-E37D-4485-A3FC-53E6969D0F62}" type="datetimeFigureOut">
              <a:rPr lang="zh-TW" altLang="en-US" smtClean="0"/>
              <a:pPr/>
              <a:t>2021/11/4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C25D-FA33-42E2-B8F7-9BC8CA27E8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088C-E37D-4485-A3FC-53E6969D0F62}" type="datetimeFigureOut">
              <a:rPr lang="zh-TW" altLang="en-US" smtClean="0"/>
              <a:pPr/>
              <a:t>2021/11/4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C25D-FA33-42E2-B8F7-9BC8CA27E8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088C-E37D-4485-A3FC-53E6969D0F62}" type="datetimeFigureOut">
              <a:rPr lang="zh-TW" altLang="en-US" smtClean="0"/>
              <a:pPr/>
              <a:t>2021/11/4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C25D-FA33-42E2-B8F7-9BC8CA27E8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088C-E37D-4485-A3FC-53E6969D0F62}" type="datetimeFigureOut">
              <a:rPr lang="zh-TW" altLang="en-US" smtClean="0"/>
              <a:pPr/>
              <a:t>2021/11/4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C25D-FA33-42E2-B8F7-9BC8CA27E8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088C-E37D-4485-A3FC-53E6969D0F62}" type="datetimeFigureOut">
              <a:rPr lang="zh-TW" altLang="en-US" smtClean="0"/>
              <a:pPr/>
              <a:t>2021/11/4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C25D-FA33-42E2-B8F7-9BC8CA27E8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088C-E37D-4485-A3FC-53E6969D0F62}" type="datetimeFigureOut">
              <a:rPr lang="zh-TW" altLang="en-US" smtClean="0"/>
              <a:pPr/>
              <a:t>2021/11/4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C25D-FA33-42E2-B8F7-9BC8CA27E8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088C-E37D-4485-A3FC-53E6969D0F62}" type="datetimeFigureOut">
              <a:rPr lang="zh-TW" altLang="en-US" smtClean="0"/>
              <a:pPr/>
              <a:t>2021/11/4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C25D-FA33-42E2-B8F7-9BC8CA27E8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088C-E37D-4485-A3FC-53E6969D0F62}" type="datetimeFigureOut">
              <a:rPr lang="zh-TW" altLang="en-US" smtClean="0"/>
              <a:pPr/>
              <a:t>2021/11/4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C25D-FA33-42E2-B8F7-9BC8CA27E8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D088C-E37D-4485-A3FC-53E6969D0F62}" type="datetimeFigureOut">
              <a:rPr lang="zh-TW" altLang="en-US" smtClean="0"/>
              <a:pPr/>
              <a:t>2021/11/4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4C25D-FA33-42E2-B8F7-9BC8CA27E8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仰望十架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1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因祂受刑罰  讓我得平安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因祂受鞭傷  使我得醫治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為我擔當痛苦憂患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醫好我  讓我得釋放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因祂受刑罰  讓我得平安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因祂受鞭傷  使我得醫治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來頌讚來歡呼  今我瞎眼得看見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向我主歌頌直到永遠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因祂受刑罰  讓我得平安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因祂受鞭傷  使我得醫治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為我擔當痛苦憂患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醫好我  讓我得釋放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因祂受刑罰  讓我得平安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因祂受鞭傷  使我得醫治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來頌讚來歡呼  今我瞎眼得看見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向我主歌頌直到永遠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寶貴恩典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1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上帝的恩典是何等寶貴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祂賜下了光  賜下了寬恕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  耶穌  耶穌  耶穌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仰望十架前  你為我釘身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賜下了獨生的愛子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在你的愛中我沒甚麼的懼怕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那眼未見的  耳未聽的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心也未想到的已經一一供應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神啊  你是配得那尊貴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大愛似海般深  恩典夠我所用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神啊  我是如此的寶貴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我願意用我這生榮耀你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上帝的恩典是何等寶貴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祂賜下了光  賜下了寬恕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賜下了獨生的愛子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在你的愛中我沒甚麼的懼怕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那眼未見的  耳未聽的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心也未想到的已經一一供應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神啊  你是配得那尊貴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大愛似海般深  恩典夠我所用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全因耶穌  你為我捨身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潔淨我的污穢  賜下憐憫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神啊  我是如此的寶貴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我願意用我這生榮耀你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神啊  你是配得那尊貴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大愛似海般深  恩典夠我所用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神啊  我是如此的寶貴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我願意用我這生榮耀你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750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以賽亞書   </a:t>
            </a: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六十三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9</a:t>
            </a:r>
            <a:endParaRPr lang="en-US" altLang="zh-TW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6512" y="123478"/>
            <a:ext cx="9107488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endParaRPr lang="en-US" altLang="zh-TW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  <a:cs typeface="+mj-cs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0" y="0"/>
            <a:ext cx="9001156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在一切苦難中，他也同受苦難；並且他面前的使者拯救他們；他以慈愛和憐憫救贖他們；在古時的日子常保抱他們，懷搋他們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21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因祂受刑罰  讓我得平安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因祂受鞭傷  使我得醫治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為我擔當痛苦憂患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醫好我  讓我得釋放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因祂受刑罰  讓我得平安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因祂受鞭傷  使我得醫治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來頌讚來歡呼  今我瞎眼得看見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向我主歌頌直到永遠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  耶穌  耶穌  耶穌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仰望十架前  你為我釘身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全因耶穌  你為我捨身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潔淨我的污穢  賜下憐憫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02421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27</TotalTime>
  <Words>490</Words>
  <Application>Microsoft Office PowerPoint</Application>
  <PresentationFormat>如螢幕大小 (16:9)</PresentationFormat>
  <Paragraphs>61</Paragraphs>
  <Slides>34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佈景主題4</vt:lpstr>
      <vt:lpstr>仰望十架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寶貴恩典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恭讀經訓</vt:lpstr>
      <vt:lpstr>投影片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Admin</dc:creator>
  <cp:lastModifiedBy>Admin</cp:lastModifiedBy>
  <cp:revision>5</cp:revision>
  <dcterms:created xsi:type="dcterms:W3CDTF">2021-05-24T03:58:41Z</dcterms:created>
  <dcterms:modified xsi:type="dcterms:W3CDTF">2021-11-04T12:28:38Z</dcterms:modified>
</cp:coreProperties>
</file>