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70" r:id="rId9"/>
    <p:sldId id="259" r:id="rId10"/>
    <p:sldId id="260" r:id="rId11"/>
    <p:sldId id="261" r:id="rId12"/>
    <p:sldId id="262" r:id="rId13"/>
    <p:sldId id="263" r:id="rId14"/>
    <p:sldId id="275" r:id="rId15"/>
    <p:sldId id="272" r:id="rId16"/>
    <p:sldId id="273" r:id="rId17"/>
    <p:sldId id="274" r:id="rId18"/>
    <p:sldId id="276" r:id="rId19"/>
    <p:sldId id="264" r:id="rId20"/>
  </p:sldIdLst>
  <p:sldSz cx="24384000" cy="13716000"/>
  <p:notesSz cx="6858000" cy="9144000"/>
  <p:defaultTextStyle>
    <a:defPPr>
      <a:defRPr lang="zh-TW"/>
    </a:defPPr>
    <a:lvl1pPr algn="ctr" defTabSz="820738" rtl="0" fontAlgn="base" hangingPunct="0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indent="342900" algn="ctr" defTabSz="820738" rtl="0" fontAlgn="base" hangingPunct="0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indent="685800" algn="ctr" defTabSz="820738" rtl="0" fontAlgn="base" hangingPunct="0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indent="1028700" algn="ctr" defTabSz="820738" rtl="0" fontAlgn="base" hangingPunct="0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indent="1371600" algn="ctr" defTabSz="820738" rtl="0" fontAlgn="base" hangingPunct="0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58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" y="-53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zh-TW" altLang="zh-TW" smtClean="0">
                <a:sym typeface="Lucida Grande" charset="0"/>
              </a:rPr>
              <a:t>Second level</a:t>
            </a:r>
          </a:p>
          <a:p>
            <a:pPr lvl="2"/>
            <a:r>
              <a:rPr lang="zh-TW" altLang="zh-TW" smtClean="0">
                <a:sym typeface="Lucida Grande" charset="0"/>
              </a:rPr>
              <a:t>Third level</a:t>
            </a:r>
          </a:p>
          <a:p>
            <a:pPr lvl="3"/>
            <a:r>
              <a:rPr lang="zh-TW" altLang="zh-TW" smtClean="0">
                <a:sym typeface="Lucida Grande" charset="0"/>
              </a:rPr>
              <a:t>Fourth level</a:t>
            </a:r>
          </a:p>
          <a:p>
            <a:pPr lvl="4"/>
            <a:r>
              <a:rPr lang="zh-TW" altLang="zh-TW" smtClean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indent="228600" algn="l" defTabSz="457200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457200" algn="l" defTabSz="457200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685800" algn="l" defTabSz="457200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914400" algn="l" defTabSz="457200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16900E2-C5BC-1C46-BA9E-E4E518017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10B67A87-8DA3-3F43-8BCB-2AC7DFA2D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B703E88-9110-C44C-BB7C-8D43B2CE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5BFD-EE3A-A044-8345-A212727E9388}" type="datetimeFigureOut">
              <a:rPr kumimoji="1" lang="zh-TW" altLang="en-US" smtClean="0"/>
              <a:pPr/>
              <a:t>2021/11/23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4DA0D8C-5C46-1F45-8ECD-C1BD0CA6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D222F6B-11AC-B64D-94C5-AFF03840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5C29-E597-4525-8E20-6EC65AEC61B5}" type="slidenum">
              <a:rPr lang="zh-TW" altLang="zh-TW" smtClean="0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="" xmlns:p14="http://schemas.microsoft.com/office/powerpoint/2010/main" val="29873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0F21D31-3BCD-4749-A04A-3BC19FF1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0F8E9246-BC68-C54E-B603-547A667E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B708062-6475-6C48-B834-1B678CFC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5BFD-EE3A-A044-8345-A212727E9388}" type="datetimeFigureOut">
              <a:rPr kumimoji="1" lang="zh-TW" altLang="en-US" smtClean="0"/>
              <a:pPr/>
              <a:t>2021/11/23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650BB4C-9EE1-8A4E-8403-CFA425DA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235A38C-50E2-9940-AD14-AEDACF4F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F8DB-A099-40FA-9D78-B0367E0E63AC}" type="slidenum">
              <a:rPr lang="zh-TW" altLang="zh-TW" smtClean="0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="" xmlns:p14="http://schemas.microsoft.com/office/powerpoint/2010/main" val="387655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157AFFE4-67ED-7F41-A9B4-063EA61B0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70AB09A6-A7ED-344D-8C0E-7D88498D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0ADFF362-AA21-CB4A-BF7E-9E4EDE8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5BFD-EE3A-A044-8345-A212727E9388}" type="datetimeFigureOut">
              <a:rPr kumimoji="1" lang="zh-TW" altLang="en-US" smtClean="0"/>
              <a:pPr/>
              <a:t>2021/11/23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CD8BFF5-48EE-8A49-B233-C9ED5DA4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08628E69-93E5-A342-A3C9-3DECD058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C164-5791-44E6-81FF-CF2F36FBCDD0}" type="slidenum">
              <a:rPr lang="zh-TW" altLang="zh-TW" smtClean="0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="" xmlns:p14="http://schemas.microsoft.com/office/powerpoint/2010/main" val="255224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A647E4E-FE2E-1643-A392-B1FD2ED5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FADA601-BAC2-1149-941F-3179BE43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E8D7914-E421-5641-BF3B-BFB1F8E2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5BFD-EE3A-A044-8345-A212727E9388}" type="datetimeFigureOut">
              <a:rPr kumimoji="1" lang="zh-TW" altLang="en-US" smtClean="0"/>
              <a:pPr/>
              <a:t>2021/11/23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B7AC352-CA2C-3649-A7D5-4414F468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3BD40E1-7E53-C14A-946A-842D7E3C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6A5F-CD48-488E-95A6-DF885E978296}" type="slidenum">
              <a:rPr lang="zh-TW" altLang="zh-TW" smtClean="0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="" xmlns:p14="http://schemas.microsoft.com/office/powerpoint/2010/main" val="22164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E1E2D03-FE68-D048-9751-8DF0BA45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9E3E1FD2-F42D-324C-93F9-34364CBB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FBB7D30E-50F5-9046-AC55-044FDD06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5BFD-EE3A-A044-8345-A212727E9388}" type="datetimeFigureOut">
              <a:rPr kumimoji="1" lang="zh-TW" altLang="en-US" smtClean="0"/>
              <a:pPr/>
              <a:t>2021/11/23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28B8D320-B52C-DA4E-9422-0011E317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8F2807B-5218-CB44-AE3E-D4E70E7D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6A5F-CD48-488E-95A6-DF885E978296}" type="slidenum">
              <a:rPr lang="zh-TW" altLang="zh-TW" smtClean="0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="" xmlns:p14="http://schemas.microsoft.com/office/powerpoint/2010/main" val="335177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F8A74CD-71B5-9B4A-BA7A-F5C72483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44BB930-6D85-7B46-8789-ED3574DB9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4F2ECF8C-ABF2-9F4B-9FCF-A0DB93156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F2A2BCEB-D457-F647-8759-2AB4B966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5BFD-EE3A-A044-8345-A212727E9388}" type="datetimeFigureOut">
              <a:rPr kumimoji="1" lang="zh-TW" altLang="en-US" smtClean="0"/>
              <a:pPr/>
              <a:t>2021/11/23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711F26BE-3C26-2A4A-ADE5-E08F2DD3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7A6C52F0-F925-0741-B360-8ED11FC9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6A5F-CD48-488E-95A6-DF885E978296}" type="slidenum">
              <a:rPr lang="zh-TW" altLang="zh-TW" smtClean="0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="" xmlns:p14="http://schemas.microsoft.com/office/powerpoint/2010/main" val="91101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390FE5A-AA7F-9345-99B6-84995969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C8378CAF-B64B-BB46-9D07-6E804C6E1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7F1E97FA-0594-0342-98E1-DB90BF229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D31ECA59-E3B4-EE45-BE4C-50B1861C9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311D8EA7-7F01-9648-8E5C-47D6D9BDE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6189D8A6-4AA0-7447-BEF0-2131A3A1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5BFD-EE3A-A044-8345-A212727E9388}" type="datetimeFigureOut">
              <a:rPr kumimoji="1" lang="zh-TW" altLang="en-US" smtClean="0"/>
              <a:pPr/>
              <a:t>2021/11/23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F4E21E80-B004-9D4D-9E8D-64005931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F7326571-5117-194B-9287-8F088C02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6A5F-CD48-488E-95A6-DF885E978296}" type="slidenum">
              <a:rPr lang="zh-TW" altLang="zh-TW" smtClean="0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="" xmlns:p14="http://schemas.microsoft.com/office/powerpoint/2010/main" val="35746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06D6D76-3303-CF47-953B-1A75B2F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C2382C9C-CE1A-D94E-8420-AB220870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5BFD-EE3A-A044-8345-A212727E9388}" type="datetimeFigureOut">
              <a:rPr kumimoji="1" lang="zh-TW" altLang="en-US" smtClean="0"/>
              <a:pPr/>
              <a:t>2021/11/23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DA7762B6-D436-084F-A53F-3A2BDABB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3BB8B876-BAC0-7442-B4EB-9D2B6F5B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5988-B0BF-40B1-AC92-9DE971E448BC}" type="slidenum">
              <a:rPr lang="zh-TW" altLang="zh-TW" smtClean="0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="" xmlns:p14="http://schemas.microsoft.com/office/powerpoint/2010/main" val="116533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9933A798-CAAE-DC4A-B5B8-180ED0B0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5BFD-EE3A-A044-8345-A212727E9388}" type="datetimeFigureOut">
              <a:rPr kumimoji="1" lang="zh-TW" altLang="en-US" smtClean="0"/>
              <a:pPr/>
              <a:t>2021/11/23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9B220FF8-E442-5D47-BD56-73264962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2E09F1E1-D2A0-9D48-B3E6-3EF06081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BB95-4DA3-4AFC-A26C-D202CD62F01E}" type="slidenum">
              <a:rPr lang="zh-TW" altLang="zh-TW" smtClean="0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="" xmlns:p14="http://schemas.microsoft.com/office/powerpoint/2010/main" val="663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EEECDA3-7B59-D448-9E59-4D2F0B4A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309133E-6071-FB4A-8716-96B4A16A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A51B252C-582F-E149-9DFC-61B69785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0DD23FE-77C5-094C-B253-0115B4CF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5BFD-EE3A-A044-8345-A212727E9388}" type="datetimeFigureOut">
              <a:rPr kumimoji="1" lang="zh-TW" altLang="en-US" smtClean="0"/>
              <a:pPr/>
              <a:t>2021/11/23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DF99BFDA-443C-F148-B1F5-CB50AD01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92854A8A-014D-114A-B76C-958136AC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6A5F-CD48-488E-95A6-DF885E978296}" type="slidenum">
              <a:rPr lang="zh-TW" altLang="zh-TW" smtClean="0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="" xmlns:p14="http://schemas.microsoft.com/office/powerpoint/2010/main" val="164494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4DE5087-ED00-1C43-A9C1-9F2C12FA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1A3F547F-BF5C-2844-916E-0E785A783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2C96CF71-7C72-9C47-83FB-CE8999628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B8A6B15-950B-F041-B00C-11B4C921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5BFD-EE3A-A044-8345-A212727E9388}" type="datetimeFigureOut">
              <a:rPr kumimoji="1" lang="zh-TW" altLang="en-US" smtClean="0"/>
              <a:pPr/>
              <a:t>2021/11/23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FAAB1434-1622-B54C-9D6E-5EED5168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80A5402C-24E0-C346-A943-AD8D742B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6A5F-CD48-488E-95A6-DF885E978296}" type="slidenum">
              <a:rPr lang="zh-TW" altLang="zh-TW" smtClean="0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="" xmlns:p14="http://schemas.microsoft.com/office/powerpoint/2010/main" val="122353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BFDC70BE-EA2D-EF46-AEEE-FE83EB50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2C07C5BC-36DD-1241-930A-2D4D5F52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EB49FF8-7376-0E44-B05F-72A01B9BC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5BFD-EE3A-A044-8345-A212727E9388}" type="datetimeFigureOut">
              <a:rPr kumimoji="1" lang="zh-TW" altLang="en-US" smtClean="0"/>
              <a:pPr/>
              <a:t>2021/11/23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F36E318-FD0B-3147-BE9F-2D7A79876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AF21A08-0836-9C41-A8E0-16755F8C0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E6A5F-CD48-488E-95A6-DF885E978296}" type="slidenum">
              <a:rPr lang="zh-TW" altLang="zh-TW" smtClean="0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="" xmlns:p14="http://schemas.microsoft.com/office/powerpoint/2010/main" val="60626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W23_editable_16x9.006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PW23_editable_16x9.010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691538" cy="2651126"/>
          </a:xfrm>
        </p:spPr>
        <p:txBody>
          <a:bodyPr/>
          <a:lstStyle/>
          <a:p>
            <a:pPr algn="ctr"/>
            <a:r>
              <a:rPr lang="zh-TW" altLang="en-US" b="1" dirty="0" smtClean="0"/>
              <a:t>我向祢禱告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4796" y="2071654"/>
            <a:ext cx="22864690" cy="107871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11500" b="1" dirty="0" smtClean="0"/>
              <a:t>祢是我神 是我的依傍</a:t>
            </a:r>
            <a:endParaRPr lang="en-US" altLang="zh-TW" sz="11500" b="1" dirty="0" smtClean="0"/>
          </a:p>
          <a:p>
            <a:pPr algn="ctr">
              <a:buNone/>
            </a:pPr>
            <a:r>
              <a:rPr lang="zh-TW" altLang="en-US" sz="11500" b="1" dirty="0" smtClean="0"/>
              <a:t>在我無助困苦中  </a:t>
            </a:r>
            <a:endParaRPr lang="en-US" altLang="zh-TW" sz="11500" b="1" dirty="0" smtClean="0"/>
          </a:p>
          <a:p>
            <a:pPr algn="ctr">
              <a:buNone/>
            </a:pPr>
            <a:r>
              <a:rPr lang="zh-TW" altLang="en-US" sz="11500" b="1" dirty="0" smtClean="0"/>
              <a:t>祢在細聽察看</a:t>
            </a:r>
            <a:endParaRPr lang="en-US" altLang="zh-TW" sz="11500" b="1" dirty="0" smtClean="0"/>
          </a:p>
          <a:p>
            <a:pPr algn="ctr">
              <a:buNone/>
            </a:pPr>
            <a:r>
              <a:rPr lang="zh-TW" altLang="en-US" sz="11500" b="1" dirty="0" smtClean="0"/>
              <a:t>是我磐石與拯救</a:t>
            </a:r>
            <a:endParaRPr lang="en-US" altLang="zh-TW" sz="11500" b="1" dirty="0" smtClean="0"/>
          </a:p>
          <a:p>
            <a:pPr algn="ctr">
              <a:buNone/>
            </a:pPr>
            <a:r>
              <a:rPr lang="zh-TW" altLang="en-US" sz="11500" b="1" dirty="0" smtClean="0"/>
              <a:t>是我高臺與詩歌</a:t>
            </a:r>
            <a:endParaRPr lang="en-US" altLang="zh-TW" sz="11500" b="1" dirty="0" smtClean="0"/>
          </a:p>
          <a:p>
            <a:pPr algn="ctr">
              <a:buNone/>
            </a:pPr>
            <a:r>
              <a:rPr lang="zh-TW" altLang="en-US" sz="11500" b="1" dirty="0" smtClean="0"/>
              <a:t>祢體恤我 祢保守我</a:t>
            </a:r>
            <a:endParaRPr lang="zh-TW" altLang="en-US" sz="1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691538" cy="2651126"/>
          </a:xfrm>
        </p:spPr>
        <p:txBody>
          <a:bodyPr/>
          <a:lstStyle/>
          <a:p>
            <a:pPr algn="ctr"/>
            <a:r>
              <a:rPr lang="zh-TW" altLang="en-US" b="1" dirty="0" smtClean="0"/>
              <a:t>我向祢禱告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3358" y="2428844"/>
            <a:ext cx="22864690" cy="87026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11500" b="1" dirty="0" smtClean="0"/>
              <a:t>祢是我神 是我的依傍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在我無助困苦中</a:t>
            </a:r>
            <a:endParaRPr lang="en-US" altLang="zh-TW" sz="11500" b="1" dirty="0" smtClean="0"/>
          </a:p>
          <a:p>
            <a:pPr algn="ctr">
              <a:buNone/>
            </a:pPr>
            <a:r>
              <a:rPr lang="zh-TW" altLang="en-US" sz="11500" b="1" dirty="0" smtClean="0"/>
              <a:t>祢在細聽察看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是我能力與保障</a:t>
            </a:r>
            <a:endParaRPr lang="en-US" altLang="zh-TW" sz="11500" b="1" dirty="0" smtClean="0"/>
          </a:p>
          <a:p>
            <a:pPr algn="ctr">
              <a:buNone/>
            </a:pPr>
            <a:r>
              <a:rPr lang="zh-TW" altLang="en-US" sz="11500" b="1" dirty="0" smtClean="0"/>
              <a:t>是我盾牌與幫助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祢應許我 祢在掌舵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691538" cy="2651126"/>
          </a:xfrm>
        </p:spPr>
        <p:txBody>
          <a:bodyPr/>
          <a:lstStyle/>
          <a:p>
            <a:pPr algn="ctr"/>
            <a:r>
              <a:rPr lang="zh-TW" altLang="en-US" b="1" dirty="0" smtClean="0"/>
              <a:t>我向祢禱告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3358" y="2428844"/>
            <a:ext cx="22864690" cy="87026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11500" b="1" dirty="0" smtClean="0"/>
              <a:t>我向祢禱告 縱使我軟弱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我雖失信   祢仍然可信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面對的山嶺那麼高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路徑艱難如沒去路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但信靠祢 祢定會開路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691538" cy="2651126"/>
          </a:xfrm>
        </p:spPr>
        <p:txBody>
          <a:bodyPr/>
          <a:lstStyle/>
          <a:p>
            <a:pPr algn="ctr"/>
            <a:r>
              <a:rPr lang="zh-TW" altLang="en-US" b="1" dirty="0" smtClean="0"/>
              <a:t>我向祢禱告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3358" y="2428844"/>
            <a:ext cx="22864690" cy="87026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11500" b="1" dirty="0" smtClean="0"/>
              <a:t>向世界宣告 祢是我盼望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我心相信   靠著祢得勝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讓祢的手替我爭戰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奉祢的名成就美事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一心倚靠祢 遵行祢旨意</a:t>
            </a:r>
            <a:br>
              <a:rPr lang="zh-TW" altLang="en-US" sz="11500" b="1" dirty="0" smtClean="0"/>
            </a:br>
            <a:endParaRPr lang="zh-TW" altLang="en-US" sz="11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691538" cy="2651126"/>
          </a:xfrm>
        </p:spPr>
        <p:txBody>
          <a:bodyPr/>
          <a:lstStyle/>
          <a:p>
            <a:pPr algn="ctr"/>
            <a:r>
              <a:rPr lang="zh-TW" altLang="en-US" b="1" dirty="0" smtClean="0"/>
              <a:t>我向祢禱告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3358" y="2428844"/>
            <a:ext cx="22864690" cy="87026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11500" b="1" dirty="0" smtClean="0"/>
              <a:t>祢是我神 是我的依傍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在我無助困苦中</a:t>
            </a:r>
            <a:endParaRPr lang="en-US" altLang="zh-TW" sz="11500" b="1" dirty="0" smtClean="0"/>
          </a:p>
          <a:p>
            <a:pPr algn="ctr">
              <a:buNone/>
            </a:pPr>
            <a:r>
              <a:rPr lang="zh-TW" altLang="en-US" sz="11500" b="1" dirty="0" smtClean="0"/>
              <a:t>祢在細聽察看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是我能力與保障</a:t>
            </a:r>
            <a:endParaRPr lang="en-US" altLang="zh-TW" sz="11500" b="1" dirty="0" smtClean="0"/>
          </a:p>
          <a:p>
            <a:pPr algn="ctr">
              <a:buNone/>
            </a:pPr>
            <a:r>
              <a:rPr lang="zh-TW" altLang="en-US" sz="11500" b="1" dirty="0" smtClean="0"/>
              <a:t>是我盾牌與幫助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祢應許我 祢在掌舵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691538" cy="2651126"/>
          </a:xfrm>
        </p:spPr>
        <p:txBody>
          <a:bodyPr/>
          <a:lstStyle/>
          <a:p>
            <a:pPr algn="ctr"/>
            <a:r>
              <a:rPr lang="zh-TW" altLang="en-US" b="1" dirty="0" smtClean="0"/>
              <a:t>我向祢禱告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3358" y="2428844"/>
            <a:ext cx="22864690" cy="87026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11500" b="1" dirty="0" smtClean="0"/>
              <a:t>我向祢禱告 縱使我軟弱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我雖失信   祢仍然可信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面對的山嶺那麼高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路徑艱難如沒去路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但信靠祢 祢定會開路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691538" cy="2651126"/>
          </a:xfrm>
        </p:spPr>
        <p:txBody>
          <a:bodyPr/>
          <a:lstStyle/>
          <a:p>
            <a:pPr algn="ctr"/>
            <a:r>
              <a:rPr lang="zh-TW" altLang="en-US" b="1" dirty="0" smtClean="0"/>
              <a:t>我向祢禱告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3358" y="2428844"/>
            <a:ext cx="22864690" cy="87026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11500" b="1" dirty="0" smtClean="0"/>
              <a:t>向世界宣告 祢是我盼望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我心相信   靠著祢得勝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讓祢的手替我爭戰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奉祢的名成就美事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一心倚靠祢 遵行祢旨意</a:t>
            </a:r>
            <a:br>
              <a:rPr lang="zh-TW" altLang="en-US" sz="11500" b="1" dirty="0" smtClean="0"/>
            </a:br>
            <a:endParaRPr lang="zh-TW" altLang="en-US" sz="11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691538" cy="2651126"/>
          </a:xfrm>
        </p:spPr>
        <p:txBody>
          <a:bodyPr/>
          <a:lstStyle/>
          <a:p>
            <a:pPr algn="ctr"/>
            <a:r>
              <a:rPr lang="zh-TW" altLang="en-US" b="1" dirty="0" smtClean="0"/>
              <a:t>我向祢禱告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3358" y="2428844"/>
            <a:ext cx="22864690" cy="87026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11500" b="1" dirty="0" smtClean="0"/>
              <a:t>向世界宣告 祢是我盼望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我心相信   靠著祢終會得勝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讓祢的手替我爭戰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奉祢的名成就美事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一心倚靠祢 遵行祢旨意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一心倚靠祢 神蹟必可看見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691538" cy="2651126"/>
          </a:xfrm>
        </p:spPr>
        <p:txBody>
          <a:bodyPr/>
          <a:lstStyle/>
          <a:p>
            <a:pPr algn="ctr"/>
            <a:r>
              <a:rPr lang="zh-TW" altLang="en-US" b="1" dirty="0" smtClean="0"/>
              <a:t>我向祢禱告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3358" y="2428844"/>
            <a:ext cx="22864690" cy="87026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9600" dirty="0" smtClean="0"/>
              <a:t/>
            </a:r>
            <a:br>
              <a:rPr lang="zh-TW" altLang="en-US" sz="9600" dirty="0" smtClean="0"/>
            </a:br>
            <a:r>
              <a:rPr lang="zh-TW" altLang="en-US" sz="11500" b="1" dirty="0" smtClean="0"/>
              <a:t>讓祢的手替我爭戰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奉祢的名成就美事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只想看見 我只想看見</a:t>
            </a:r>
            <a:br>
              <a:rPr lang="zh-TW" altLang="en-US" sz="11500" b="1" dirty="0" smtClean="0"/>
            </a:br>
            <a:r>
              <a:rPr lang="zh-TW" altLang="en-US" sz="11500" b="1" dirty="0" smtClean="0"/>
              <a:t>祢旨意彰顯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PW23_editable_16x9.007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W23_editable_16x9.008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W23_editable_16x9.006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PW23_editable_16x9.007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W23_editable_16x9.008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W23_editable_16x9.008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W23_editable_16x9.008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PW23_editable_16x9.009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9">
  <a:themeElements>
    <a:clrScheme name="紅紫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佈景主題9</Template>
  <TotalTime>24</TotalTime>
  <Words>100</Words>
  <PresentationFormat>自訂</PresentationFormat>
  <Paragraphs>27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佈景主題9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我向祢禱告 </vt:lpstr>
      <vt:lpstr>我向祢禱告 </vt:lpstr>
      <vt:lpstr>我向祢禱告 </vt:lpstr>
      <vt:lpstr>我向祢禱告 </vt:lpstr>
      <vt:lpstr>我向祢禱告 </vt:lpstr>
      <vt:lpstr>我向祢禱告 </vt:lpstr>
      <vt:lpstr>我向祢禱告 </vt:lpstr>
      <vt:lpstr>我向祢禱告 </vt:lpstr>
      <vt:lpstr>我向祢禱告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Admin</dc:creator>
  <cp:lastModifiedBy>Admin</cp:lastModifiedBy>
  <cp:revision>19</cp:revision>
  <dcterms:modified xsi:type="dcterms:W3CDTF">2021-11-23T13:09:40Z</dcterms:modified>
</cp:coreProperties>
</file>