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CC0A-5E17-443B-B298-8BB6CC5107D7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430-544D-4C29-B619-7412BF39B4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CC0A-5E17-443B-B298-8BB6CC5107D7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430-544D-4C29-B619-7412BF39B4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CC0A-5E17-443B-B298-8BB6CC5107D7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430-544D-4C29-B619-7412BF39B4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CC0A-5E17-443B-B298-8BB6CC5107D7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430-544D-4C29-B619-7412BF39B4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CC0A-5E17-443B-B298-8BB6CC5107D7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430-544D-4C29-B619-7412BF39B4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CC0A-5E17-443B-B298-8BB6CC5107D7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430-544D-4C29-B619-7412BF39B4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CC0A-5E17-443B-B298-8BB6CC5107D7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430-544D-4C29-B619-7412BF39B4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CC0A-5E17-443B-B298-8BB6CC5107D7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430-544D-4C29-B619-7412BF39B4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CC0A-5E17-443B-B298-8BB6CC5107D7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430-544D-4C29-B619-7412BF39B4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CC0A-5E17-443B-B298-8BB6CC5107D7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430-544D-4C29-B619-7412BF39B4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CC0A-5E17-443B-B298-8BB6CC5107D7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9430-544D-4C29-B619-7412BF39B4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ECC0A-5E17-443B-B298-8BB6CC5107D7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39430-544D-4C29-B619-7412BF39B4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頌讚榮耀都歸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愛世人差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獨生子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受死捨身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主我願像你 主我願像你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 潔淨像你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願豐富恩典進入我心裡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致主之榮形深印心裡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榮耀之救主聽我之呼求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降下聖靈火焚去罪污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使心成聖殿合乎主居住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更使我生命榮耀我主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主我願像你 主我願像你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 潔淨像你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願豐富恩典進入我心裡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致主之榮形深印心裡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主我願像你滿有憐憫心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溫柔和良善謙卑愛人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求主賜能力拯救迷亡羊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尋找失喪者同歸天庭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主我願像你 主我願像你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 潔淨像你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願豐富恩典進入我心裡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致主之榮形深印心裡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主名超乎萬名之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至聖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今坐上帝寶座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右邊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崇拜奉敬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罪人良友乃救贖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憐罪人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來世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奇妙愛預備救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差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主為萬人死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祂名稱為奇妙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策士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和平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王還須俯伏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崇拜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掌權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無窮無盡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榮耀歸主聖名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像基督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榮耀之救主我真願像你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此是我盼望乃我禱告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我今願捨棄世上之財寶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披戴主基督守主聖道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402</Words>
  <Application>Microsoft Office PowerPoint</Application>
  <PresentationFormat>如螢幕大小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佈景主題1</vt:lpstr>
      <vt:lpstr>頌讚主名</vt:lpstr>
      <vt:lpstr>頌讚主名</vt:lpstr>
      <vt:lpstr>頌讚主名</vt:lpstr>
      <vt:lpstr>頌讚主名</vt:lpstr>
      <vt:lpstr>頌讚主名</vt:lpstr>
      <vt:lpstr>頌讚主名</vt:lpstr>
      <vt:lpstr>頌讚主名</vt:lpstr>
      <vt:lpstr>頌讚主名</vt:lpstr>
      <vt:lpstr>像基督</vt:lpstr>
      <vt:lpstr>像基督</vt:lpstr>
      <vt:lpstr>像基督</vt:lpstr>
      <vt:lpstr>像基督</vt:lpstr>
      <vt:lpstr>像基督</vt:lpstr>
      <vt:lpstr>像基督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頌讚主名</dc:title>
  <dc:creator>DaTang</dc:creator>
  <cp:lastModifiedBy>DaTang</cp:lastModifiedBy>
  <cp:revision>1</cp:revision>
  <dcterms:created xsi:type="dcterms:W3CDTF">2019-02-10T03:39:43Z</dcterms:created>
  <dcterms:modified xsi:type="dcterms:W3CDTF">2019-02-10T03:41:14Z</dcterms:modified>
</cp:coreProperties>
</file>