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49DA-9387-4578-8C3F-2F4F8BB23463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有時黑影來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遮掩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濃霧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隱蔽前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黑雲增無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白晝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竟亦似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你陪我走向應許之處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生命滿有你的印記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記得我們天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必護佑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仍愛祂的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兒女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不要失望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擔子雖然極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愁苦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又壓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仍然看顧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  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有時道路甚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荒涼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孤單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獨行淒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苦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忘記慈悲天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必保守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看顧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多少憂傷冤枉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受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因信心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缺少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仍愛祂的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兒女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不要失望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擔子雖然極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愁苦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又壓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仍然看顧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  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你若愁苦壓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背負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重擔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難受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路途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縱崎嶇難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記住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神必護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祂恩典必夠你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可忍受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煩惱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仍愛祂的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兒女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深深知道你是我的神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在我身旁你使風浪平息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39</TotalTime>
  <Words>243</Words>
  <Application>Microsoft Office PowerPoint</Application>
  <PresentationFormat>如螢幕大小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佈景主題11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安靜</vt:lpstr>
      <vt:lpstr>安靜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堅定相信</dc:title>
  <dc:creator>大副堂</dc:creator>
  <cp:lastModifiedBy>DaTang</cp:lastModifiedBy>
  <cp:revision>8</cp:revision>
  <dcterms:created xsi:type="dcterms:W3CDTF">2017-08-08T12:30:48Z</dcterms:created>
  <dcterms:modified xsi:type="dcterms:W3CDTF">2019-02-17T00:51:23Z</dcterms:modified>
</cp:coreProperties>
</file>