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BD3C-91CC-4EFE-A4CA-39F6D23C1D9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CD34-091A-48E7-B29C-BE9A9B1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val="28236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6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37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9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9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嘗過主恩的滋味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還有什麼更甘甜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03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29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72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78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2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  我深深相信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5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783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1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  我靠主站立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50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45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  我深深相信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885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1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  我靠主站立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69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9137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  我靠主站立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45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8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4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5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val="42682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5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34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71177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561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微軟正黑體</vt:lpstr>
      <vt:lpstr>微軟正黑體</vt:lpstr>
      <vt:lpstr>新細明體</vt:lpstr>
      <vt:lpstr>Arial</vt:lpstr>
      <vt:lpstr>Calibri</vt:lpstr>
      <vt:lpstr>Theme1</vt:lpstr>
      <vt:lpstr>主祢是我力量</vt:lpstr>
      <vt:lpstr>PowerPoint Presentation</vt:lpstr>
      <vt:lpstr>PowerPoint Presentation</vt:lpstr>
      <vt:lpstr>PowerPoint Presentation</vt:lpstr>
      <vt:lpstr>PowerPoint Presentation</vt:lpstr>
      <vt:lpstr>主祢是我力量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耶穌在我裡面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主祢是我力量</dc:title>
  <dc:creator>batisuoc</dc:creator>
  <cp:lastModifiedBy>batisuoc</cp:lastModifiedBy>
  <cp:revision>1</cp:revision>
  <dcterms:created xsi:type="dcterms:W3CDTF">2023-12-05T11:34:08Z</dcterms:created>
  <dcterms:modified xsi:type="dcterms:W3CDTF">2023-12-05T11:40:38Z</dcterms:modified>
</cp:coreProperties>
</file>