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11" r:id="rId2"/>
    <p:sldId id="1612" r:id="rId3"/>
    <p:sldId id="1613" r:id="rId4"/>
    <p:sldId id="1614" r:id="rId5"/>
    <p:sldId id="1615" r:id="rId6"/>
    <p:sldId id="1616" r:id="rId7"/>
    <p:sldId id="1617" r:id="rId8"/>
    <p:sldId id="1618" r:id="rId9"/>
    <p:sldId id="1619" r:id="rId10"/>
    <p:sldId id="1636" r:id="rId11"/>
    <p:sldId id="1620" r:id="rId12"/>
    <p:sldId id="1621" r:id="rId13"/>
    <p:sldId id="1622" r:id="rId14"/>
    <p:sldId id="1623" r:id="rId15"/>
    <p:sldId id="1624" r:id="rId16"/>
    <p:sldId id="1625" r:id="rId17"/>
    <p:sldId id="1626" r:id="rId18"/>
    <p:sldId id="1627" r:id="rId19"/>
    <p:sldId id="1628" r:id="rId20"/>
    <p:sldId id="1629" r:id="rId21"/>
    <p:sldId id="265" r:id="rId22"/>
    <p:sldId id="266" r:id="rId23"/>
    <p:sldId id="267" r:id="rId24"/>
    <p:sldId id="268" r:id="rId25"/>
    <p:sldId id="269" r:id="rId26"/>
    <p:sldId id="1630" r:id="rId27"/>
    <p:sldId id="270" r:id="rId28"/>
    <p:sldId id="271" r:id="rId29"/>
    <p:sldId id="272" r:id="rId30"/>
    <p:sldId id="273" r:id="rId31"/>
    <p:sldId id="1631" r:id="rId32"/>
    <p:sldId id="1632" r:id="rId33"/>
    <p:sldId id="1633" r:id="rId34"/>
    <p:sldId id="1634" r:id="rId35"/>
    <p:sldId id="1635" r:id="rId3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8561-79BF-452A-B750-0F18933AF08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C79-CEF2-4DE8-B4AB-E944A70E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1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8561-79BF-452A-B750-0F18933AF08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C79-CEF2-4DE8-B4AB-E944A70E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4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8561-79BF-452A-B750-0F18933AF08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C79-CEF2-4DE8-B4AB-E944A70E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1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8561-79BF-452A-B750-0F18933AF08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C79-CEF2-4DE8-B4AB-E944A70E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8561-79BF-452A-B750-0F18933AF08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C79-CEF2-4DE8-B4AB-E944A70E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0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8561-79BF-452A-B750-0F18933AF08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C79-CEF2-4DE8-B4AB-E944A70E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1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8561-79BF-452A-B750-0F18933AF08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C79-CEF2-4DE8-B4AB-E944A70E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5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8561-79BF-452A-B750-0F18933AF08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C79-CEF2-4DE8-B4AB-E944A70E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6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8561-79BF-452A-B750-0F18933AF08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C79-CEF2-4DE8-B4AB-E944A70E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8561-79BF-452A-B750-0F18933AF08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C79-CEF2-4DE8-B4AB-E944A70E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2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8561-79BF-452A-B750-0F18933AF08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C79-CEF2-4DE8-B4AB-E944A70E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28561-79BF-452A-B750-0F18933AF08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9C79-CEF2-4DE8-B4AB-E944A70E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6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106</a:t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讚美耶穌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626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106</a:t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讚美耶穌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210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前所懷抱追求盼望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今都算足下灰塵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( 3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9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路雖崎嶇敵雖兇猛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仗主十架全得勝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( 3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8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</p:spTree>
    <p:extLst>
      <p:ext uri="{BB962C8B-B14F-4D97-AF65-F5344CB8AC3E}">
        <p14:creationId xmlns:p14="http://schemas.microsoft.com/office/powerpoint/2010/main" val="200549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val="228468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榮耀榮耀歸耶穌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( 4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1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三一主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( 4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79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</p:spTree>
    <p:extLst>
      <p:ext uri="{BB962C8B-B14F-4D97-AF65-F5344CB8AC3E}">
        <p14:creationId xmlns:p14="http://schemas.microsoft.com/office/powerpoint/2010/main" val="2478572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val="301887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</p:spTree>
    <p:extLst>
      <p:ext uri="{BB962C8B-B14F-4D97-AF65-F5344CB8AC3E}">
        <p14:creationId xmlns:p14="http://schemas.microsoft.com/office/powerpoint/2010/main" val="260557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當我見那寶貴血泉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要洗我一切罪孽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( 1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val="234751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159</a:t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憑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意行</a:t>
            </a:r>
          </a:p>
        </p:txBody>
      </p:sp>
    </p:spTree>
    <p:extLst>
      <p:ext uri="{BB962C8B-B14F-4D97-AF65-F5344CB8AC3E}">
        <p14:creationId xmlns:p14="http://schemas.microsoft.com/office/powerpoint/2010/main" val="1236947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意行  主  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因主是陶匠  我是泥土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</a:rPr>
              <a:t>( 1 / 4 )</a:t>
            </a:r>
            <a:endParaRPr lang="vi-VN" sz="40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8945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陶我與造我  照主意旨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我在此等待  虔恭候主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( 1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意行  主  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鑒察試驗我  就在今天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( 2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09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求主洗潔我  皎白如雪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我謙卑跪下  在主足前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( 2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526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159</a:t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憑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意行</a:t>
            </a:r>
          </a:p>
        </p:txBody>
      </p:sp>
    </p:spTree>
    <p:extLst>
      <p:ext uri="{BB962C8B-B14F-4D97-AF65-F5344CB8AC3E}">
        <p14:creationId xmlns:p14="http://schemas.microsoft.com/office/powerpoint/2010/main" val="2920556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意行  主  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悲傷與疲倦  求主拯救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( 3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82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權柄眾權柄  全屬我主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6400" b="1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撫摸</a:t>
            </a:r>
            <a:r>
              <a:rPr lang="zh-TW" altLang="en-US" sz="6400" b="1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醫治  救主我神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( 3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37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意行  主  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管理我動作  全聽指揮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( 4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2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心中隱聞聖靈微聲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問説  你願否清潔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( 1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562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聖靈充滿我  顯然可見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獨有耶穌  居我心內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( 4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909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159</a:t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憑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意行</a:t>
            </a:r>
          </a:p>
        </p:txBody>
      </p:sp>
    </p:spTree>
    <p:extLst>
      <p:ext uri="{BB962C8B-B14F-4D97-AF65-F5344CB8AC3E}">
        <p14:creationId xmlns:p14="http://schemas.microsoft.com/office/powerpoint/2010/main" val="3562630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意行  主  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鑒察試驗我  就在今天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( 2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435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求主洗潔我  皎白如雪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我謙卑跪下  在主足前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( 2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09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意行  主  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因主是陶匠  我是泥土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</a:rPr>
              <a:t>( 1 / 4 )</a:t>
            </a:r>
            <a:endParaRPr lang="vi-VN" sz="40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445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陶我與造我  照主意旨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我在此等待  虔恭候主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( 1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5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</p:spTree>
    <p:extLst>
      <p:ext uri="{BB962C8B-B14F-4D97-AF65-F5344CB8AC3E}">
        <p14:creationId xmlns:p14="http://schemas.microsoft.com/office/powerpoint/2010/main" val="172679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val="382406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頌讚永歸耶穌聖名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因主歡喜收罪人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( 2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白白赦我一切罪惡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洗浄我的汚穢心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( 2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7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</p:spTree>
    <p:extLst>
      <p:ext uri="{BB962C8B-B14F-4D97-AF65-F5344CB8AC3E}">
        <p14:creationId xmlns:p14="http://schemas.microsoft.com/office/powerpoint/2010/main" val="106581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val="350918957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641</Words>
  <Application>Microsoft Office PowerPoint</Application>
  <PresentationFormat>Widescreen</PresentationFormat>
  <Paragraphs>85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微軟正黑體</vt:lpstr>
      <vt:lpstr>微軟正黑體</vt:lpstr>
      <vt:lpstr>Arial</vt:lpstr>
      <vt:lpstr>Calibri</vt:lpstr>
      <vt:lpstr>Theme1</vt:lpstr>
      <vt:lpstr>宣道詩 106 讚美耶穌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106 讚美耶穌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159 憑祢意行</vt:lpstr>
      <vt:lpstr>PowerPoint Presentation</vt:lpstr>
      <vt:lpstr>PowerPoint Presentation</vt:lpstr>
      <vt:lpstr>PowerPoint Presentation</vt:lpstr>
      <vt:lpstr>PowerPoint Presentation</vt:lpstr>
      <vt:lpstr>宣道詩 159 憑祢意行</vt:lpstr>
      <vt:lpstr>PowerPoint Presentation</vt:lpstr>
      <vt:lpstr>PowerPoint Presentation</vt:lpstr>
      <vt:lpstr>PowerPoint Presentation</vt:lpstr>
      <vt:lpstr>PowerPoint Presentation</vt:lpstr>
      <vt:lpstr>宣道詩 159 憑祢意行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宣道詩 106 讚美耶穌</dc:title>
  <dc:creator>batisuoc</dc:creator>
  <cp:lastModifiedBy>batisuoc</cp:lastModifiedBy>
  <cp:revision>2</cp:revision>
  <dcterms:created xsi:type="dcterms:W3CDTF">2024-03-11T18:37:48Z</dcterms:created>
  <dcterms:modified xsi:type="dcterms:W3CDTF">2024-03-11T18:47:05Z</dcterms:modified>
</cp:coreProperties>
</file>